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  <p:sldId id="256" r:id="rId7"/>
    <p:sldId id="261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5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EB5F9B-1B82-4220-8CBE-3A7CB7C1985E}" v="20" dt="2026-04-06T06:21:39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Wyler" userId="c924564d-0bd7-4d01-b398-21c8ef69941d" providerId="ADAL" clId="{3294645C-54FA-4F9B-B604-5D07BE5B5AB3}"/>
    <pc:docChg chg="custSel delSld modSld">
      <pc:chgData name="Christian Wyler" userId="c924564d-0bd7-4d01-b398-21c8ef69941d" providerId="ADAL" clId="{3294645C-54FA-4F9B-B604-5D07BE5B5AB3}" dt="2026-04-02T18:45:29.806" v="96" actId="113"/>
      <pc:docMkLst>
        <pc:docMk/>
      </pc:docMkLst>
      <pc:sldChg chg="delSp modSp mod">
        <pc:chgData name="Christian Wyler" userId="c924564d-0bd7-4d01-b398-21c8ef69941d" providerId="ADAL" clId="{3294645C-54FA-4F9B-B604-5D07BE5B5AB3}" dt="2026-04-02T18:42:51.808" v="88" actId="113"/>
        <pc:sldMkLst>
          <pc:docMk/>
          <pc:sldMk cId="774468095" sldId="256"/>
        </pc:sldMkLst>
        <pc:spChg chg="mod">
          <ac:chgData name="Christian Wyler" userId="c924564d-0bd7-4d01-b398-21c8ef69941d" providerId="ADAL" clId="{3294645C-54FA-4F9B-B604-5D07BE5B5AB3}" dt="2026-04-02T18:42:51.808" v="88" actId="113"/>
          <ac:spMkLst>
            <pc:docMk/>
            <pc:sldMk cId="774468095" sldId="256"/>
            <ac:spMk id="4" creationId="{A06447F0-ECF7-5C74-6600-6EEA574E30F1}"/>
          </ac:spMkLst>
        </pc:spChg>
      </pc:sldChg>
      <pc:sldChg chg="delSp modSp mod">
        <pc:chgData name="Christian Wyler" userId="c924564d-0bd7-4d01-b398-21c8ef69941d" providerId="ADAL" clId="{3294645C-54FA-4F9B-B604-5D07BE5B5AB3}" dt="2026-04-02T18:44:04.689" v="95" actId="20577"/>
        <pc:sldMkLst>
          <pc:docMk/>
          <pc:sldMk cId="3914719515" sldId="259"/>
        </pc:sldMkLst>
        <pc:spChg chg="mod">
          <ac:chgData name="Christian Wyler" userId="c924564d-0bd7-4d01-b398-21c8ef69941d" providerId="ADAL" clId="{3294645C-54FA-4F9B-B604-5D07BE5B5AB3}" dt="2026-04-02T18:44:04.689" v="95" actId="20577"/>
          <ac:spMkLst>
            <pc:docMk/>
            <pc:sldMk cId="3914719515" sldId="259"/>
            <ac:spMk id="4" creationId="{3C8B8F26-65D1-D077-B3B1-6863958D6E7E}"/>
          </ac:spMkLst>
        </pc:spChg>
      </pc:sldChg>
      <pc:sldChg chg="delSp modSp mod">
        <pc:chgData name="Christian Wyler" userId="c924564d-0bd7-4d01-b398-21c8ef69941d" providerId="ADAL" clId="{3294645C-54FA-4F9B-B604-5D07BE5B5AB3}" dt="2026-04-02T18:42:58.070" v="89" actId="113"/>
        <pc:sldMkLst>
          <pc:docMk/>
          <pc:sldMk cId="2133485839" sldId="260"/>
        </pc:sldMkLst>
        <pc:spChg chg="mod">
          <ac:chgData name="Christian Wyler" userId="c924564d-0bd7-4d01-b398-21c8ef69941d" providerId="ADAL" clId="{3294645C-54FA-4F9B-B604-5D07BE5B5AB3}" dt="2026-04-02T18:42:58.070" v="89" actId="113"/>
          <ac:spMkLst>
            <pc:docMk/>
            <pc:sldMk cId="2133485839" sldId="260"/>
            <ac:spMk id="4" creationId="{53E3CFC8-9688-9823-A1CD-DCE2B28C3C97}"/>
          </ac:spMkLst>
        </pc:spChg>
      </pc:sldChg>
      <pc:sldChg chg="delSp modSp mod">
        <pc:chgData name="Christian Wyler" userId="c924564d-0bd7-4d01-b398-21c8ef69941d" providerId="ADAL" clId="{3294645C-54FA-4F9B-B604-5D07BE5B5AB3}" dt="2026-04-02T18:45:29.806" v="96" actId="113"/>
        <pc:sldMkLst>
          <pc:docMk/>
          <pc:sldMk cId="1096490028" sldId="261"/>
        </pc:sldMkLst>
        <pc:spChg chg="mod">
          <ac:chgData name="Christian Wyler" userId="c924564d-0bd7-4d01-b398-21c8ef69941d" providerId="ADAL" clId="{3294645C-54FA-4F9B-B604-5D07BE5B5AB3}" dt="2026-04-02T18:45:29.806" v="96" actId="113"/>
          <ac:spMkLst>
            <pc:docMk/>
            <pc:sldMk cId="1096490028" sldId="261"/>
            <ac:spMk id="4" creationId="{D238DC32-1827-FAAA-5FF3-043260173ACD}"/>
          </ac:spMkLst>
        </pc:spChg>
      </pc:sldChg>
    </pc:docChg>
  </pc:docChgLst>
  <pc:docChgLst>
    <pc:chgData name="Christian Wyler" userId="S::wyler@kreuz.ch::c924564d-0bd7-4d01-b398-21c8ef69941d" providerId="AD" clId="Web-{AE5DC71F-5F29-0635-2660-99C005376555}"/>
    <pc:docChg chg="addSld delSld modSld sldOrd">
      <pc:chgData name="Christian Wyler" userId="S::wyler@kreuz.ch::c924564d-0bd7-4d01-b398-21c8ef69941d" providerId="AD" clId="Web-{AE5DC71F-5F29-0635-2660-99C005376555}" dt="2026-04-02T14:37:08.568" v="159" actId="20577"/>
      <pc:docMkLst>
        <pc:docMk/>
      </pc:docMkLst>
      <pc:sldChg chg="addSp delSp modSp">
        <pc:chgData name="Christian Wyler" userId="S::wyler@kreuz.ch::c924564d-0bd7-4d01-b398-21c8ef69941d" providerId="AD" clId="Web-{AE5DC71F-5F29-0635-2660-99C005376555}" dt="2026-04-02T14:36:58.801" v="156" actId="20577"/>
        <pc:sldMkLst>
          <pc:docMk/>
          <pc:sldMk cId="774468095" sldId="256"/>
        </pc:sldMkLst>
        <pc:spChg chg="add mod">
          <ac:chgData name="Christian Wyler" userId="S::wyler@kreuz.ch::c924564d-0bd7-4d01-b398-21c8ef69941d" providerId="AD" clId="Web-{AE5DC71F-5F29-0635-2660-99C005376555}" dt="2026-04-02T13:50:55.681" v="16" actId="1076"/>
          <ac:spMkLst>
            <pc:docMk/>
            <pc:sldMk cId="774468095" sldId="256"/>
            <ac:spMk id="2" creationId="{5461BFE7-4663-84B7-DF83-A8AF8613024E}"/>
          </ac:spMkLst>
        </pc:spChg>
        <pc:spChg chg="add mod">
          <ac:chgData name="Christian Wyler" userId="S::wyler@kreuz.ch::c924564d-0bd7-4d01-b398-21c8ef69941d" providerId="AD" clId="Web-{AE5DC71F-5F29-0635-2660-99C005376555}" dt="2026-04-02T13:50:50.509" v="15" actId="20577"/>
          <ac:spMkLst>
            <pc:docMk/>
            <pc:sldMk cId="774468095" sldId="256"/>
            <ac:spMk id="3" creationId="{C7AD546E-3C65-71CF-B518-08A8E852924D}"/>
          </ac:spMkLst>
        </pc:spChg>
        <pc:spChg chg="mod">
          <ac:chgData name="Christian Wyler" userId="S::wyler@kreuz.ch::c924564d-0bd7-4d01-b398-21c8ef69941d" providerId="AD" clId="Web-{AE5DC71F-5F29-0635-2660-99C005376555}" dt="2026-04-02T14:36:58.801" v="156" actId="20577"/>
          <ac:spMkLst>
            <pc:docMk/>
            <pc:sldMk cId="774468095" sldId="256"/>
            <ac:spMk id="4" creationId="{A06447F0-ECF7-5C74-6600-6EEA574E30F1}"/>
          </ac:spMkLst>
        </pc:spChg>
        <pc:spChg chg="add mod">
          <ac:chgData name="Christian Wyler" userId="S::wyler@kreuz.ch::c924564d-0bd7-4d01-b398-21c8ef69941d" providerId="AD" clId="Web-{AE5DC71F-5F29-0635-2660-99C005376555}" dt="2026-04-02T13:56:37.381" v="88" actId="1076"/>
          <ac:spMkLst>
            <pc:docMk/>
            <pc:sldMk cId="774468095" sldId="256"/>
            <ac:spMk id="6" creationId="{6088CADE-2A55-4B8B-575E-7497D6D51444}"/>
          </ac:spMkLst>
        </pc:spChg>
        <pc:spChg chg="add mod">
          <ac:chgData name="Christian Wyler" userId="S::wyler@kreuz.ch::c924564d-0bd7-4d01-b398-21c8ef69941d" providerId="AD" clId="Web-{AE5DC71F-5F29-0635-2660-99C005376555}" dt="2026-04-02T13:56:42.584" v="90" actId="1076"/>
          <ac:spMkLst>
            <pc:docMk/>
            <pc:sldMk cId="774468095" sldId="256"/>
            <ac:spMk id="9" creationId="{5AC074F6-3B70-1608-08EE-59AA04964D4D}"/>
          </ac:spMkLst>
        </pc:spChg>
        <pc:spChg chg="mod">
          <ac:chgData name="Christian Wyler" userId="S::wyler@kreuz.ch::c924564d-0bd7-4d01-b398-21c8ef69941d" providerId="AD" clId="Web-{AE5DC71F-5F29-0635-2660-99C005376555}" dt="2026-04-02T13:51:04.244" v="18" actId="20577"/>
          <ac:spMkLst>
            <pc:docMk/>
            <pc:sldMk cId="774468095" sldId="256"/>
            <ac:spMk id="20" creationId="{691A2CE0-B621-4ED2-409E-DB0E9D09E0DE}"/>
          </ac:spMkLst>
        </pc:spChg>
        <pc:spChg chg="mod">
          <ac:chgData name="Christian Wyler" userId="S::wyler@kreuz.ch::c924564d-0bd7-4d01-b398-21c8ef69941d" providerId="AD" clId="Web-{AE5DC71F-5F29-0635-2660-99C005376555}" dt="2026-04-02T13:50:13.788" v="6" actId="1076"/>
          <ac:spMkLst>
            <pc:docMk/>
            <pc:sldMk cId="774468095" sldId="256"/>
            <ac:spMk id="21" creationId="{950B13ED-808E-C768-7FCF-D5A3F1304CEE}"/>
          </ac:spMkLst>
        </pc:spChg>
        <pc:spChg chg="mod">
          <ac:chgData name="Christian Wyler" userId="S::wyler@kreuz.ch::c924564d-0bd7-4d01-b398-21c8ef69941d" providerId="AD" clId="Web-{AE5DC71F-5F29-0635-2660-99C005376555}" dt="2026-04-02T13:50:02.787" v="2" actId="1076"/>
          <ac:spMkLst>
            <pc:docMk/>
            <pc:sldMk cId="774468095" sldId="256"/>
            <ac:spMk id="23" creationId="{3CDC4E5B-9A1D-1906-2100-BE5D8746F878}"/>
          </ac:spMkLst>
        </pc:spChg>
        <pc:spChg chg="mod">
          <ac:chgData name="Christian Wyler" userId="S::wyler@kreuz.ch::c924564d-0bd7-4d01-b398-21c8ef69941d" providerId="AD" clId="Web-{AE5DC71F-5F29-0635-2660-99C005376555}" dt="2026-04-02T13:50:05.584" v="3" actId="1076"/>
          <ac:spMkLst>
            <pc:docMk/>
            <pc:sldMk cId="774468095" sldId="256"/>
            <ac:spMk id="24" creationId="{37494B3A-54A0-155B-5B67-C9E31486556F}"/>
          </ac:spMkLst>
        </pc:spChg>
        <pc:spChg chg="mod">
          <ac:chgData name="Christian Wyler" userId="S::wyler@kreuz.ch::c924564d-0bd7-4d01-b398-21c8ef69941d" providerId="AD" clId="Web-{AE5DC71F-5F29-0635-2660-99C005376555}" dt="2026-04-02T13:50:08.788" v="4" actId="1076"/>
          <ac:spMkLst>
            <pc:docMk/>
            <pc:sldMk cId="774468095" sldId="256"/>
            <ac:spMk id="25" creationId="{E3B64DE6-20DD-BC6B-0D14-B9125F87BEE3}"/>
          </ac:spMkLst>
        </pc:spChg>
        <pc:spChg chg="mod">
          <ac:chgData name="Christian Wyler" userId="S::wyler@kreuz.ch::c924564d-0bd7-4d01-b398-21c8ef69941d" providerId="AD" clId="Web-{AE5DC71F-5F29-0635-2660-99C005376555}" dt="2026-04-02T13:56:59.397" v="95" actId="20577"/>
          <ac:spMkLst>
            <pc:docMk/>
            <pc:sldMk cId="774468095" sldId="256"/>
            <ac:spMk id="26" creationId="{9D8D0C1A-D6C9-1053-10C4-1DDE77AF1412}"/>
          </ac:spMkLst>
        </pc:spChg>
        <pc:spChg chg="mod">
          <ac:chgData name="Christian Wyler" userId="S::wyler@kreuz.ch::c924564d-0bd7-4d01-b398-21c8ef69941d" providerId="AD" clId="Web-{AE5DC71F-5F29-0635-2660-99C005376555}" dt="2026-04-02T13:57:29.507" v="98" actId="20577"/>
          <ac:spMkLst>
            <pc:docMk/>
            <pc:sldMk cId="774468095" sldId="256"/>
            <ac:spMk id="29" creationId="{8B99DAAD-5727-EDCD-3783-5783B7F5CFD8}"/>
          </ac:spMkLst>
        </pc:spChg>
      </pc:sldChg>
      <pc:sldChg chg="addSp delSp modSp add ord replId">
        <pc:chgData name="Christian Wyler" userId="S::wyler@kreuz.ch::c924564d-0bd7-4d01-b398-21c8ef69941d" providerId="AD" clId="Web-{AE5DC71F-5F29-0635-2660-99C005376555}" dt="2026-04-02T14:14:49.874" v="146"/>
        <pc:sldMkLst>
          <pc:docMk/>
          <pc:sldMk cId="3914719515" sldId="259"/>
        </pc:sldMkLst>
        <pc:spChg chg="mod">
          <ac:chgData name="Christian Wyler" userId="S::wyler@kreuz.ch::c924564d-0bd7-4d01-b398-21c8ef69941d" providerId="AD" clId="Web-{AE5DC71F-5F29-0635-2660-99C005376555}" dt="2026-04-02T13:51:42.355" v="22" actId="20577"/>
          <ac:spMkLst>
            <pc:docMk/>
            <pc:sldMk cId="3914719515" sldId="259"/>
            <ac:spMk id="4" creationId="{3C8B8F26-65D1-D077-B3B1-6863958D6E7E}"/>
          </ac:spMkLst>
        </pc:spChg>
        <pc:spChg chg="add mod">
          <ac:chgData name="Christian Wyler" userId="S::wyler@kreuz.ch::c924564d-0bd7-4d01-b398-21c8ef69941d" providerId="AD" clId="Web-{AE5DC71F-5F29-0635-2660-99C005376555}" dt="2026-04-02T13:52:47.280" v="36" actId="20577"/>
          <ac:spMkLst>
            <pc:docMk/>
            <pc:sldMk cId="3914719515" sldId="259"/>
            <ac:spMk id="6" creationId="{C80A76F0-7248-DF30-061D-47F7393CB313}"/>
          </ac:spMkLst>
        </pc:spChg>
        <pc:spChg chg="add mod">
          <ac:chgData name="Christian Wyler" userId="S::wyler@kreuz.ch::c924564d-0bd7-4d01-b398-21c8ef69941d" providerId="AD" clId="Web-{AE5DC71F-5F29-0635-2660-99C005376555}" dt="2026-04-02T13:52:56.046" v="39" actId="1076"/>
          <ac:spMkLst>
            <pc:docMk/>
            <pc:sldMk cId="3914719515" sldId="259"/>
            <ac:spMk id="9" creationId="{CB7721FD-9E13-C0F8-FE1E-39EEFC547298}"/>
          </ac:spMkLst>
        </pc:spChg>
        <pc:spChg chg="mod">
          <ac:chgData name="Christian Wyler" userId="S::wyler@kreuz.ch::c924564d-0bd7-4d01-b398-21c8ef69941d" providerId="AD" clId="Web-{AE5DC71F-5F29-0635-2660-99C005376555}" dt="2026-04-02T13:53:22.657" v="43" actId="1076"/>
          <ac:spMkLst>
            <pc:docMk/>
            <pc:sldMk cId="3914719515" sldId="259"/>
            <ac:spMk id="20" creationId="{8A04222F-BEE9-F2D2-5E9C-CBD6DF576F00}"/>
          </ac:spMkLst>
        </pc:spChg>
        <pc:spChg chg="mod">
          <ac:chgData name="Christian Wyler" userId="S::wyler@kreuz.ch::c924564d-0bd7-4d01-b398-21c8ef69941d" providerId="AD" clId="Web-{AE5DC71F-5F29-0635-2660-99C005376555}" dt="2026-04-02T13:53:00.562" v="40" actId="1076"/>
          <ac:spMkLst>
            <pc:docMk/>
            <pc:sldMk cId="3914719515" sldId="259"/>
            <ac:spMk id="23" creationId="{ED6E99BE-3110-94BE-BFB3-EAB9FD4F7B9A}"/>
          </ac:spMkLst>
        </pc:spChg>
        <pc:spChg chg="mod">
          <ac:chgData name="Christian Wyler" userId="S::wyler@kreuz.ch::c924564d-0bd7-4d01-b398-21c8ef69941d" providerId="AD" clId="Web-{AE5DC71F-5F29-0635-2660-99C005376555}" dt="2026-04-02T13:54:32.097" v="59" actId="1076"/>
          <ac:spMkLst>
            <pc:docMk/>
            <pc:sldMk cId="3914719515" sldId="259"/>
            <ac:spMk id="24" creationId="{D2DC0BB9-700C-6638-4416-24413E3E9A14}"/>
          </ac:spMkLst>
        </pc:spChg>
        <pc:spChg chg="mod">
          <ac:chgData name="Christian Wyler" userId="S::wyler@kreuz.ch::c924564d-0bd7-4d01-b398-21c8ef69941d" providerId="AD" clId="Web-{AE5DC71F-5F29-0635-2660-99C005376555}" dt="2026-04-02T13:53:09.469" v="41" actId="1076"/>
          <ac:spMkLst>
            <pc:docMk/>
            <pc:sldMk cId="3914719515" sldId="259"/>
            <ac:spMk id="25" creationId="{E0564883-A0AE-3232-09E4-88D6F7F71AAC}"/>
          </ac:spMkLst>
        </pc:spChg>
        <pc:spChg chg="mod">
          <ac:chgData name="Christian Wyler" userId="S::wyler@kreuz.ch::c924564d-0bd7-4d01-b398-21c8ef69941d" providerId="AD" clId="Web-{AE5DC71F-5F29-0635-2660-99C005376555}" dt="2026-04-02T13:56:18.943" v="85" actId="1076"/>
          <ac:spMkLst>
            <pc:docMk/>
            <pc:sldMk cId="3914719515" sldId="259"/>
            <ac:spMk id="26" creationId="{61922923-6780-84E7-53FE-10C7CB979E17}"/>
          </ac:spMkLst>
        </pc:spChg>
        <pc:spChg chg="mod">
          <ac:chgData name="Christian Wyler" userId="S::wyler@kreuz.ch::c924564d-0bd7-4d01-b398-21c8ef69941d" providerId="AD" clId="Web-{AE5DC71F-5F29-0635-2660-99C005376555}" dt="2026-04-02T13:55:11.613" v="72" actId="20577"/>
          <ac:spMkLst>
            <pc:docMk/>
            <pc:sldMk cId="3914719515" sldId="259"/>
            <ac:spMk id="27" creationId="{EF8B653D-7AAB-0A3F-F76F-10847C233BDB}"/>
          </ac:spMkLst>
        </pc:spChg>
        <pc:spChg chg="mod">
          <ac:chgData name="Christian Wyler" userId="S::wyler@kreuz.ch::c924564d-0bd7-4d01-b398-21c8ef69941d" providerId="AD" clId="Web-{AE5DC71F-5F29-0635-2660-99C005376555}" dt="2026-04-02T13:55:34.629" v="77" actId="20577"/>
          <ac:spMkLst>
            <pc:docMk/>
            <pc:sldMk cId="3914719515" sldId="259"/>
            <ac:spMk id="28" creationId="{2640414E-6DE5-EBE7-B3B0-94AC3958568F}"/>
          </ac:spMkLst>
        </pc:spChg>
        <pc:spChg chg="mod">
          <ac:chgData name="Christian Wyler" userId="S::wyler@kreuz.ch::c924564d-0bd7-4d01-b398-21c8ef69941d" providerId="AD" clId="Web-{AE5DC71F-5F29-0635-2660-99C005376555}" dt="2026-04-02T13:55:28.989" v="74" actId="20577"/>
          <ac:spMkLst>
            <pc:docMk/>
            <pc:sldMk cId="3914719515" sldId="259"/>
            <ac:spMk id="29" creationId="{A59448A4-666F-3173-9FDE-EAFD242E86B7}"/>
          </ac:spMkLst>
        </pc:spChg>
        <pc:spChg chg="mod">
          <ac:chgData name="Christian Wyler" userId="S::wyler@kreuz.ch::c924564d-0bd7-4d01-b398-21c8ef69941d" providerId="AD" clId="Web-{AE5DC71F-5F29-0635-2660-99C005376555}" dt="2026-04-02T13:55:38.067" v="79" actId="20577"/>
          <ac:spMkLst>
            <pc:docMk/>
            <pc:sldMk cId="3914719515" sldId="259"/>
            <ac:spMk id="30" creationId="{232732E5-3925-9A2B-3D64-52D82C30FEC6}"/>
          </ac:spMkLst>
        </pc:spChg>
        <pc:spChg chg="mod">
          <ac:chgData name="Christian Wyler" userId="S::wyler@kreuz.ch::c924564d-0bd7-4d01-b398-21c8ef69941d" providerId="AD" clId="Web-{AE5DC71F-5F29-0635-2660-99C005376555}" dt="2026-04-02T13:55:42.208" v="82" actId="20577"/>
          <ac:spMkLst>
            <pc:docMk/>
            <pc:sldMk cId="3914719515" sldId="259"/>
            <ac:spMk id="31" creationId="{82E1DDBA-7E32-8D60-3216-D15D3FC2952D}"/>
          </ac:spMkLst>
        </pc:spChg>
      </pc:sldChg>
      <pc:sldChg chg="addSp delSp modSp add ord replId">
        <pc:chgData name="Christian Wyler" userId="S::wyler@kreuz.ch::c924564d-0bd7-4d01-b398-21c8ef69941d" providerId="AD" clId="Web-{AE5DC71F-5F29-0635-2660-99C005376555}" dt="2026-04-02T14:36:43.487" v="151" actId="20577"/>
        <pc:sldMkLst>
          <pc:docMk/>
          <pc:sldMk cId="2133485839" sldId="260"/>
        </pc:sldMkLst>
        <pc:spChg chg="add mod">
          <ac:chgData name="Christian Wyler" userId="S::wyler@kreuz.ch::c924564d-0bd7-4d01-b398-21c8ef69941d" providerId="AD" clId="Web-{AE5DC71F-5F29-0635-2660-99C005376555}" dt="2026-04-02T13:58:56.321" v="110" actId="1076"/>
          <ac:spMkLst>
            <pc:docMk/>
            <pc:sldMk cId="2133485839" sldId="260"/>
            <ac:spMk id="2" creationId="{3D28C267-5B84-9498-84C5-879325259D8B}"/>
          </ac:spMkLst>
        </pc:spChg>
        <pc:spChg chg="mod">
          <ac:chgData name="Christian Wyler" userId="S::wyler@kreuz.ch::c924564d-0bd7-4d01-b398-21c8ef69941d" providerId="AD" clId="Web-{AE5DC71F-5F29-0635-2660-99C005376555}" dt="2026-04-02T14:36:43.487" v="151" actId="20577"/>
          <ac:spMkLst>
            <pc:docMk/>
            <pc:sldMk cId="2133485839" sldId="260"/>
            <ac:spMk id="4" creationId="{53E3CFC8-9688-9823-A1CD-DCE2B28C3C97}"/>
          </ac:spMkLst>
        </pc:spChg>
        <pc:spChg chg="mod">
          <ac:chgData name="Christian Wyler" userId="S::wyler@kreuz.ch::c924564d-0bd7-4d01-b398-21c8ef69941d" providerId="AD" clId="Web-{AE5DC71F-5F29-0635-2660-99C005376555}" dt="2026-04-02T13:59:25.884" v="119" actId="1076"/>
          <ac:spMkLst>
            <pc:docMk/>
            <pc:sldMk cId="2133485839" sldId="260"/>
            <ac:spMk id="24" creationId="{7CA5203D-E242-E586-3526-FAA8968AB444}"/>
          </ac:spMkLst>
        </pc:spChg>
        <pc:spChg chg="mod">
          <ac:chgData name="Christian Wyler" userId="S::wyler@kreuz.ch::c924564d-0bd7-4d01-b398-21c8ef69941d" providerId="AD" clId="Web-{AE5DC71F-5F29-0635-2660-99C005376555}" dt="2026-04-02T13:58:50.212" v="108" actId="1076"/>
          <ac:spMkLst>
            <pc:docMk/>
            <pc:sldMk cId="2133485839" sldId="260"/>
            <ac:spMk id="30" creationId="{E9BD9D0E-04C2-7874-F64E-86E1DF1374C1}"/>
          </ac:spMkLst>
        </pc:spChg>
        <pc:spChg chg="mod">
          <ac:chgData name="Christian Wyler" userId="S::wyler@kreuz.ch::c924564d-0bd7-4d01-b398-21c8ef69941d" providerId="AD" clId="Web-{AE5DC71F-5F29-0635-2660-99C005376555}" dt="2026-04-02T13:59:17.775" v="117" actId="1076"/>
          <ac:spMkLst>
            <pc:docMk/>
            <pc:sldMk cId="2133485839" sldId="260"/>
            <ac:spMk id="31" creationId="{0D0EDA41-5583-4513-870B-6778F2FB0938}"/>
          </ac:spMkLst>
        </pc:spChg>
      </pc:sldChg>
      <pc:sldChg chg="modSp add replId">
        <pc:chgData name="Christian Wyler" userId="S::wyler@kreuz.ch::c924564d-0bd7-4d01-b398-21c8ef69941d" providerId="AD" clId="Web-{AE5DC71F-5F29-0635-2660-99C005376555}" dt="2026-04-02T14:37:08.568" v="159" actId="20577"/>
        <pc:sldMkLst>
          <pc:docMk/>
          <pc:sldMk cId="1096490028" sldId="261"/>
        </pc:sldMkLst>
        <pc:spChg chg="mod">
          <ac:chgData name="Christian Wyler" userId="S::wyler@kreuz.ch::c924564d-0bd7-4d01-b398-21c8ef69941d" providerId="AD" clId="Web-{AE5DC71F-5F29-0635-2660-99C005376555}" dt="2026-04-02T14:37:08.568" v="159" actId="20577"/>
          <ac:spMkLst>
            <pc:docMk/>
            <pc:sldMk cId="1096490028" sldId="261"/>
            <ac:spMk id="4" creationId="{D238DC32-1827-FAAA-5FF3-043260173ACD}"/>
          </ac:spMkLst>
        </pc:spChg>
        <pc:spChg chg="mod">
          <ac:chgData name="Christian Wyler" userId="S::wyler@kreuz.ch::c924564d-0bd7-4d01-b398-21c8ef69941d" providerId="AD" clId="Web-{AE5DC71F-5F29-0635-2660-99C005376555}" dt="2026-04-02T14:03:52.951" v="128" actId="1076"/>
          <ac:spMkLst>
            <pc:docMk/>
            <pc:sldMk cId="1096490028" sldId="261"/>
            <ac:spMk id="20" creationId="{F85A3DA7-BC6C-F924-33A8-8967F23447A9}"/>
          </ac:spMkLst>
        </pc:spChg>
        <pc:spChg chg="mod">
          <ac:chgData name="Christian Wyler" userId="S::wyler@kreuz.ch::c924564d-0bd7-4d01-b398-21c8ef69941d" providerId="AD" clId="Web-{AE5DC71F-5F29-0635-2660-99C005376555}" dt="2026-04-02T14:06:10.759" v="139" actId="1076"/>
          <ac:spMkLst>
            <pc:docMk/>
            <pc:sldMk cId="1096490028" sldId="261"/>
            <ac:spMk id="21" creationId="{A56D3067-3447-370E-979B-0840E2955AEC}"/>
          </ac:spMkLst>
        </pc:spChg>
        <pc:spChg chg="mod">
          <ac:chgData name="Christian Wyler" userId="S::wyler@kreuz.ch::c924564d-0bd7-4d01-b398-21c8ef69941d" providerId="AD" clId="Web-{AE5DC71F-5F29-0635-2660-99C005376555}" dt="2026-04-02T14:04:26.468" v="132" actId="1076"/>
          <ac:spMkLst>
            <pc:docMk/>
            <pc:sldMk cId="1096490028" sldId="261"/>
            <ac:spMk id="22" creationId="{8F3241DD-8FAF-AE1D-7D1F-26E8E9FEB3E5}"/>
          </ac:spMkLst>
        </pc:spChg>
        <pc:spChg chg="mod">
          <ac:chgData name="Christian Wyler" userId="S::wyler@kreuz.ch::c924564d-0bd7-4d01-b398-21c8ef69941d" providerId="AD" clId="Web-{AE5DC71F-5F29-0635-2660-99C005376555}" dt="2026-04-02T14:04:58.065" v="136" actId="1076"/>
          <ac:spMkLst>
            <pc:docMk/>
            <pc:sldMk cId="1096490028" sldId="261"/>
            <ac:spMk id="24" creationId="{FCE0D2E5-BDB1-64B0-79C8-4E3D1BAA54F0}"/>
          </ac:spMkLst>
        </pc:spChg>
        <pc:spChg chg="mod">
          <ac:chgData name="Christian Wyler" userId="S::wyler@kreuz.ch::c924564d-0bd7-4d01-b398-21c8ef69941d" providerId="AD" clId="Web-{AE5DC71F-5F29-0635-2660-99C005376555}" dt="2026-04-02T14:05:06.285" v="137" actId="1076"/>
          <ac:spMkLst>
            <pc:docMk/>
            <pc:sldMk cId="1096490028" sldId="261"/>
            <ac:spMk id="31" creationId="{11B69B87-EC52-C5F1-7AE8-117F83CAD9D6}"/>
          </ac:spMkLst>
        </pc:spChg>
      </pc:sldChg>
    </pc:docChg>
  </pc:docChgLst>
  <pc:docChgLst>
    <pc:chgData name="Christian Wyler" userId="c924564d-0bd7-4d01-b398-21c8ef69941d" providerId="ADAL" clId="{2ABA1E5D-90B6-4FBF-9B88-81C021EA809B}"/>
    <pc:docChg chg="custSel addSld delSld modSld sldOrd">
      <pc:chgData name="Christian Wyler" userId="c924564d-0bd7-4d01-b398-21c8ef69941d" providerId="ADAL" clId="{2ABA1E5D-90B6-4FBF-9B88-81C021EA809B}" dt="2026-04-06T06:22:19.260" v="239" actId="20577"/>
      <pc:docMkLst>
        <pc:docMk/>
      </pc:docMkLst>
      <pc:sldChg chg="addSp modSp">
        <pc:chgData name="Christian Wyler" userId="c924564d-0bd7-4d01-b398-21c8ef69941d" providerId="ADAL" clId="{2ABA1E5D-90B6-4FBF-9B88-81C021EA809B}" dt="2026-04-06T06:09:37.424" v="33"/>
        <pc:sldMkLst>
          <pc:docMk/>
          <pc:sldMk cId="774468095" sldId="256"/>
        </pc:sldMkLst>
        <pc:spChg chg="add mod">
          <ac:chgData name="Christian Wyler" userId="c924564d-0bd7-4d01-b398-21c8ef69941d" providerId="ADAL" clId="{2ABA1E5D-90B6-4FBF-9B88-81C021EA809B}" dt="2026-04-06T06:09:37.424" v="33"/>
          <ac:spMkLst>
            <pc:docMk/>
            <pc:sldMk cId="774468095" sldId="256"/>
            <ac:spMk id="5" creationId="{6979158A-1F81-0150-62F1-9F2C87CB8DF1}"/>
          </ac:spMkLst>
        </pc:spChg>
      </pc:sldChg>
      <pc:sldChg chg="addSp modSp mod">
        <pc:chgData name="Christian Wyler" userId="c924564d-0bd7-4d01-b398-21c8ef69941d" providerId="ADAL" clId="{2ABA1E5D-90B6-4FBF-9B88-81C021EA809B}" dt="2026-04-06T06:09:31.189" v="31" actId="20577"/>
        <pc:sldMkLst>
          <pc:docMk/>
          <pc:sldMk cId="3914719515" sldId="259"/>
        </pc:sldMkLst>
        <pc:spChg chg="add mod">
          <ac:chgData name="Christian Wyler" userId="c924564d-0bd7-4d01-b398-21c8ef69941d" providerId="ADAL" clId="{2ABA1E5D-90B6-4FBF-9B88-81C021EA809B}" dt="2026-04-06T06:09:31.189" v="31" actId="20577"/>
          <ac:spMkLst>
            <pc:docMk/>
            <pc:sldMk cId="3914719515" sldId="259"/>
            <ac:spMk id="2" creationId="{A0D0266D-CD98-603C-B9CB-C8203FC32AD5}"/>
          </ac:spMkLst>
        </pc:spChg>
      </pc:sldChg>
      <pc:sldChg chg="addSp modSp">
        <pc:chgData name="Christian Wyler" userId="c924564d-0bd7-4d01-b398-21c8ef69941d" providerId="ADAL" clId="{2ABA1E5D-90B6-4FBF-9B88-81C021EA809B}" dt="2026-04-06T06:09:35.497" v="32"/>
        <pc:sldMkLst>
          <pc:docMk/>
          <pc:sldMk cId="2133485839" sldId="260"/>
        </pc:sldMkLst>
        <pc:spChg chg="add mod">
          <ac:chgData name="Christian Wyler" userId="c924564d-0bd7-4d01-b398-21c8ef69941d" providerId="ADAL" clId="{2ABA1E5D-90B6-4FBF-9B88-81C021EA809B}" dt="2026-04-06T06:09:35.497" v="32"/>
          <ac:spMkLst>
            <pc:docMk/>
            <pc:sldMk cId="2133485839" sldId="260"/>
            <ac:spMk id="3" creationId="{23705C92-BDFB-BB9C-208C-848BB6FCD3F1}"/>
          </ac:spMkLst>
        </pc:spChg>
      </pc:sldChg>
      <pc:sldChg chg="addSp modSp">
        <pc:chgData name="Christian Wyler" userId="c924564d-0bd7-4d01-b398-21c8ef69941d" providerId="ADAL" clId="{2ABA1E5D-90B6-4FBF-9B88-81C021EA809B}" dt="2026-04-06T06:09:38.931" v="34"/>
        <pc:sldMkLst>
          <pc:docMk/>
          <pc:sldMk cId="1096490028" sldId="261"/>
        </pc:sldMkLst>
        <pc:spChg chg="add mod">
          <ac:chgData name="Christian Wyler" userId="c924564d-0bd7-4d01-b398-21c8ef69941d" providerId="ADAL" clId="{2ABA1E5D-90B6-4FBF-9B88-81C021EA809B}" dt="2026-04-06T06:09:38.931" v="34"/>
          <ac:spMkLst>
            <pc:docMk/>
            <pc:sldMk cId="1096490028" sldId="261"/>
            <ac:spMk id="3" creationId="{AD79CA0B-45EE-884F-846B-32E25830D989}"/>
          </ac:spMkLst>
        </pc:spChg>
      </pc:sldChg>
      <pc:sldChg chg="modSp add del mod ord">
        <pc:chgData name="Christian Wyler" userId="c924564d-0bd7-4d01-b398-21c8ef69941d" providerId="ADAL" clId="{2ABA1E5D-90B6-4FBF-9B88-81C021EA809B}" dt="2026-04-06T06:13:40.815" v="53" actId="47"/>
        <pc:sldMkLst>
          <pc:docMk/>
          <pc:sldMk cId="357228246" sldId="262"/>
        </pc:sldMkLst>
        <pc:spChg chg="mod">
          <ac:chgData name="Christian Wyler" userId="c924564d-0bd7-4d01-b398-21c8ef69941d" providerId="ADAL" clId="{2ABA1E5D-90B6-4FBF-9B88-81C021EA809B}" dt="2026-04-06T06:13:26.935" v="52" actId="1076"/>
          <ac:spMkLst>
            <pc:docMk/>
            <pc:sldMk cId="357228246" sldId="262"/>
            <ac:spMk id="2" creationId="{17685459-5064-20C6-5057-F47BB4769210}"/>
          </ac:spMkLst>
        </pc:spChg>
        <pc:spChg chg="mod">
          <ac:chgData name="Christian Wyler" userId="c924564d-0bd7-4d01-b398-21c8ef69941d" providerId="ADAL" clId="{2ABA1E5D-90B6-4FBF-9B88-81C021EA809B}" dt="2026-04-06T06:13:06.242" v="47" actId="20577"/>
          <ac:spMkLst>
            <pc:docMk/>
            <pc:sldMk cId="357228246" sldId="262"/>
            <ac:spMk id="4" creationId="{2E77874F-7B9D-7D89-B018-7B6DD75ED197}"/>
          </ac:spMkLst>
        </pc:spChg>
        <pc:spChg chg="mod">
          <ac:chgData name="Christian Wyler" userId="c924564d-0bd7-4d01-b398-21c8ef69941d" providerId="ADAL" clId="{2ABA1E5D-90B6-4FBF-9B88-81C021EA809B}" dt="2026-04-06T06:13:24.976" v="51" actId="1076"/>
          <ac:spMkLst>
            <pc:docMk/>
            <pc:sldMk cId="357228246" sldId="262"/>
            <ac:spMk id="30" creationId="{43CA5D9A-7C19-B4C9-B9FC-53A3F7B246BA}"/>
          </ac:spMkLst>
        </pc:spChg>
      </pc:sldChg>
      <pc:sldChg chg="addSp modSp add mod ord">
        <pc:chgData name="Christian Wyler" userId="c924564d-0bd7-4d01-b398-21c8ef69941d" providerId="ADAL" clId="{2ABA1E5D-90B6-4FBF-9B88-81C021EA809B}" dt="2026-04-06T06:22:19.260" v="239" actId="20577"/>
        <pc:sldMkLst>
          <pc:docMk/>
          <pc:sldMk cId="1514460662" sldId="262"/>
        </pc:sldMkLst>
        <pc:spChg chg="mod">
          <ac:chgData name="Christian Wyler" userId="c924564d-0bd7-4d01-b398-21c8ef69941d" providerId="ADAL" clId="{2ABA1E5D-90B6-4FBF-9B88-81C021EA809B}" dt="2026-04-06T06:19:03.198" v="180" actId="20577"/>
          <ac:spMkLst>
            <pc:docMk/>
            <pc:sldMk cId="1514460662" sldId="262"/>
            <ac:spMk id="4" creationId="{E94A7AF6-C1DD-EF37-3954-D3DA6A4576CD}"/>
          </ac:spMkLst>
        </pc:spChg>
        <pc:spChg chg="mod">
          <ac:chgData name="Christian Wyler" userId="c924564d-0bd7-4d01-b398-21c8ef69941d" providerId="ADAL" clId="{2ABA1E5D-90B6-4FBF-9B88-81C021EA809B}" dt="2026-04-06T06:22:19.260" v="239" actId="20577"/>
          <ac:spMkLst>
            <pc:docMk/>
            <pc:sldMk cId="1514460662" sldId="262"/>
            <ac:spMk id="5" creationId="{9667F4B4-2418-B021-C640-DFF2AE4FCB53}"/>
          </ac:spMkLst>
        </pc:spChg>
        <pc:spChg chg="mod">
          <ac:chgData name="Christian Wyler" userId="c924564d-0bd7-4d01-b398-21c8ef69941d" providerId="ADAL" clId="{2ABA1E5D-90B6-4FBF-9B88-81C021EA809B}" dt="2026-04-06T06:19:49.338" v="191" actId="1076"/>
          <ac:spMkLst>
            <pc:docMk/>
            <pc:sldMk cId="1514460662" sldId="262"/>
            <ac:spMk id="6" creationId="{C78209CF-015B-4C75-A0E1-4B8B453EDA20}"/>
          </ac:spMkLst>
        </pc:spChg>
        <pc:spChg chg="mod">
          <ac:chgData name="Christian Wyler" userId="c924564d-0bd7-4d01-b398-21c8ef69941d" providerId="ADAL" clId="{2ABA1E5D-90B6-4FBF-9B88-81C021EA809B}" dt="2026-04-06T06:19:47.468" v="190" actId="1076"/>
          <ac:spMkLst>
            <pc:docMk/>
            <pc:sldMk cId="1514460662" sldId="262"/>
            <ac:spMk id="9" creationId="{1D5E8837-A929-A5F1-6BCC-F3655E65DA35}"/>
          </ac:spMkLst>
        </pc:spChg>
        <pc:spChg chg="add mod">
          <ac:chgData name="Christian Wyler" userId="c924564d-0bd7-4d01-b398-21c8ef69941d" providerId="ADAL" clId="{2ABA1E5D-90B6-4FBF-9B88-81C021EA809B}" dt="2026-04-06T06:16:49.309" v="137" actId="1076"/>
          <ac:spMkLst>
            <pc:docMk/>
            <pc:sldMk cId="1514460662" sldId="262"/>
            <ac:spMk id="17" creationId="{7F4F884F-C927-5B89-63BA-DF186377A828}"/>
          </ac:spMkLst>
        </pc:spChg>
        <pc:spChg chg="add mod">
          <ac:chgData name="Christian Wyler" userId="c924564d-0bd7-4d01-b398-21c8ef69941d" providerId="ADAL" clId="{2ABA1E5D-90B6-4FBF-9B88-81C021EA809B}" dt="2026-04-06T06:17:22.103" v="150" actId="1037"/>
          <ac:spMkLst>
            <pc:docMk/>
            <pc:sldMk cId="1514460662" sldId="262"/>
            <ac:spMk id="18" creationId="{AB884EAB-C622-5F61-49DB-E7CEDECE8757}"/>
          </ac:spMkLst>
        </pc:spChg>
        <pc:spChg chg="add mod">
          <ac:chgData name="Christian Wyler" userId="c924564d-0bd7-4d01-b398-21c8ef69941d" providerId="ADAL" clId="{2ABA1E5D-90B6-4FBF-9B88-81C021EA809B}" dt="2026-04-06T06:17:18.592" v="149" actId="1037"/>
          <ac:spMkLst>
            <pc:docMk/>
            <pc:sldMk cId="1514460662" sldId="262"/>
            <ac:spMk id="19" creationId="{FF68D3C7-5ED2-DA52-9801-412C4A513096}"/>
          </ac:spMkLst>
        </pc:spChg>
        <pc:spChg chg="mod">
          <ac:chgData name="Christian Wyler" userId="c924564d-0bd7-4d01-b398-21c8ef69941d" providerId="ADAL" clId="{2ABA1E5D-90B6-4FBF-9B88-81C021EA809B}" dt="2026-04-06T06:15:12.748" v="98" actId="113"/>
          <ac:spMkLst>
            <pc:docMk/>
            <pc:sldMk cId="1514460662" sldId="262"/>
            <ac:spMk id="20" creationId="{4D2724CD-A2EB-DCD4-BA8B-D61BE34CCB3F}"/>
          </ac:spMkLst>
        </pc:spChg>
        <pc:spChg chg="mod">
          <ac:chgData name="Christian Wyler" userId="c924564d-0bd7-4d01-b398-21c8ef69941d" providerId="ADAL" clId="{2ABA1E5D-90B6-4FBF-9B88-81C021EA809B}" dt="2026-04-06T06:15:14.722" v="99" actId="113"/>
          <ac:spMkLst>
            <pc:docMk/>
            <pc:sldMk cId="1514460662" sldId="262"/>
            <ac:spMk id="21" creationId="{352A2EEF-9CA1-6BA6-5CE6-40693033AD25}"/>
          </ac:spMkLst>
        </pc:spChg>
        <pc:spChg chg="mod">
          <ac:chgData name="Christian Wyler" userId="c924564d-0bd7-4d01-b398-21c8ef69941d" providerId="ADAL" clId="{2ABA1E5D-90B6-4FBF-9B88-81C021EA809B}" dt="2026-04-06T06:15:17.587" v="100" actId="113"/>
          <ac:spMkLst>
            <pc:docMk/>
            <pc:sldMk cId="1514460662" sldId="262"/>
            <ac:spMk id="22" creationId="{63171848-0675-53FD-327A-6D5B925A53AF}"/>
          </ac:spMkLst>
        </pc:spChg>
        <pc:spChg chg="mod">
          <ac:chgData name="Christian Wyler" userId="c924564d-0bd7-4d01-b398-21c8ef69941d" providerId="ADAL" clId="{2ABA1E5D-90B6-4FBF-9B88-81C021EA809B}" dt="2026-04-06T06:15:06.922" v="95" actId="113"/>
          <ac:spMkLst>
            <pc:docMk/>
            <pc:sldMk cId="1514460662" sldId="262"/>
            <ac:spMk id="23" creationId="{97C1C02D-C6F0-479B-3BB5-C068BCBB29D5}"/>
          </ac:spMkLst>
        </pc:spChg>
        <pc:spChg chg="mod">
          <ac:chgData name="Christian Wyler" userId="c924564d-0bd7-4d01-b398-21c8ef69941d" providerId="ADAL" clId="{2ABA1E5D-90B6-4FBF-9B88-81C021EA809B}" dt="2026-04-06T06:15:09.290" v="96" actId="113"/>
          <ac:spMkLst>
            <pc:docMk/>
            <pc:sldMk cId="1514460662" sldId="262"/>
            <ac:spMk id="24" creationId="{CB68F8A3-3077-BACA-EDDF-DE3B70C4B4A3}"/>
          </ac:spMkLst>
        </pc:spChg>
        <pc:spChg chg="mod">
          <ac:chgData name="Christian Wyler" userId="c924564d-0bd7-4d01-b398-21c8ef69941d" providerId="ADAL" clId="{2ABA1E5D-90B6-4FBF-9B88-81C021EA809B}" dt="2026-04-06T06:15:11.017" v="97" actId="113"/>
          <ac:spMkLst>
            <pc:docMk/>
            <pc:sldMk cId="1514460662" sldId="262"/>
            <ac:spMk id="25" creationId="{F0FE4E1E-4AC8-0EC5-129F-5083B954A1F4}"/>
          </ac:spMkLst>
        </pc:spChg>
        <pc:spChg chg="add mod">
          <ac:chgData name="Christian Wyler" userId="c924564d-0bd7-4d01-b398-21c8ef69941d" providerId="ADAL" clId="{2ABA1E5D-90B6-4FBF-9B88-81C021EA809B}" dt="2026-04-06T06:17:15.133" v="148" actId="1038"/>
          <ac:spMkLst>
            <pc:docMk/>
            <pc:sldMk cId="1514460662" sldId="262"/>
            <ac:spMk id="27" creationId="{11F66941-5A16-524A-6AF6-0ECFBB7EADD3}"/>
          </ac:spMkLst>
        </pc:spChg>
        <pc:spChg chg="add mod">
          <ac:chgData name="Christian Wyler" userId="c924564d-0bd7-4d01-b398-21c8ef69941d" providerId="ADAL" clId="{2ABA1E5D-90B6-4FBF-9B88-81C021EA809B}" dt="2026-04-06T06:18:49.110" v="176" actId="208"/>
          <ac:spMkLst>
            <pc:docMk/>
            <pc:sldMk cId="1514460662" sldId="262"/>
            <ac:spMk id="28" creationId="{989B888D-81A7-BBA9-CE55-B3FD7ACC41A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E9A6E-A5EB-2BEF-BB0E-5EC4F4DCD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C08E0E-8959-34C7-A622-FA89CD5E6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40974A-C36E-7522-1A99-5F3B01FC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81203F-64E6-43F2-40D5-F0E708F1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1F75CA-11CB-6248-C746-5B692D46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983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70B0E-ABFC-331B-A454-E058A6408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E9A5FF-55A3-A6D7-068A-55B999CFD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FD7294-339C-4393-97F3-666D32F3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8A7314-18D1-1973-A936-AE31E8F8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B0AABE-2500-54BD-7D73-FF74BBEB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452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A010B4C-5375-E0BB-5D10-40204BF2F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0AC9554-69F9-580A-BA5A-3DAAE4EEF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D9E9CF-573A-BEA1-BE92-644F41D61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C09BC7-5D8A-B3D7-7EF9-A98138987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8DD9CF-DEC0-3540-B546-8F57676F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2922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E0B3E-FADA-AD16-AE7D-A1CFBB3AA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4BF499-F831-2D13-6577-634E8961A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718A49-5AF4-A9E6-EE3F-80A56A6F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BD4DD5-487D-5200-7668-CD5CE72D5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4AF9C0-45BD-4B53-2D3E-62FE5741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599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642E0E-E540-C4A0-D43C-97C543CF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21DAC5-94DC-CA0E-F3FD-D6BCF3ABC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C74774-FBD5-82E2-B718-21DF0722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6AF3BF-095D-B14F-5028-D601DA92A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B2B268-21AE-37A6-9A18-0985DF00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828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07999-4AFC-0DFE-0305-18250581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5A24DC-9F57-FE48-EC20-D5C074E87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BD4AE2-82ED-DC9D-D3C9-3CD92DF80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D27696-1946-770C-AD77-BE70683CA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5B36A7-2767-07B0-FF38-882C25EB9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93EBFE-D8F6-2334-5F81-0D2348CD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868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978B0-A83F-EC0A-EE92-6F025A57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65FBFA-E747-6812-5D8F-65E84EE82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A27EFE-1C10-CF1F-81CA-EC5715CD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37A67F9-2C2E-84F7-F258-22749A9B3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0538BC3-0D46-F63B-1EEA-29CC4D597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237B62-D5E9-CCDD-7489-8D9953A59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B91CDA-4362-684D-C6A1-33E4F4F0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8AADBDC-26FA-FD5A-1B6F-CCECAEE50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117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099F5-A71E-2A93-F1DA-BA1BFB1F8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0C6700-CC08-9EDA-2A15-324D14CF6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96EB9A-1AB9-C6BC-2F59-BBA8DB68F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26D6E7-9202-35FC-58B9-9A333227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221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E37FE27-1BB3-5942-8E58-BB4B9A6B6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30BE2EE-27F2-376E-FD0A-C076BB864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4440F64-6CD6-691E-F4F5-2676DBE9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500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8FBA28-96D5-188E-197E-5CD535C7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71072B-FFF2-2EA6-E026-2BEDB0AF3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F65E0A-1EC2-3BD4-2CE8-16582931F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AE86F4-FBEE-0942-45AA-7335EE03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F45A03-ADD9-783E-908C-63B126FF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546E5A-DDD0-7869-B8BB-D1622A27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353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220362-918C-92F7-2FD2-7F3E874C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93E5BF-8D07-63F7-1289-C1BC397CF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24F550-B440-536E-1D54-8D4FF513A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66BCEC-37E4-1203-348F-E4F343CA0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4C3CCB-064C-7A7A-C57C-6EA519988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FA6EE0-179B-8A9F-1EA0-92882EA2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392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0F3947E-2D7D-9152-29E8-7A33F86B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2A0038-B926-9296-B8B2-467C77E22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367F59-1A45-E16A-8E98-18E9D444E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E8301-C768-4556-A2F8-9A3EE6374EF7}" type="datetimeFigureOut">
              <a:rPr lang="de-CH" smtClean="0"/>
              <a:t>06.04.2026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296E42-FADB-D44F-99EC-1AFE838B3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52BB64-D6FF-8CEC-516D-2ABAA3E1A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5B1DD-5AF5-4EC9-B2EF-E3DDC4B3F9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1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12ADC-F95A-1F84-375F-5F684D24D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Entwurf, Zeichnung, Diagramm, Plan enthält.&#10;&#10;Automatisch generierte Beschreibung">
            <a:extLst>
              <a:ext uri="{FF2B5EF4-FFF2-40B4-BE49-F238E27FC236}">
                <a16:creationId xmlns:a16="http://schemas.microsoft.com/office/drawing/2014/main" id="{24379671-01F0-5605-A369-075961408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55" y="1140065"/>
            <a:ext cx="7437315" cy="5519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3C8B8F26-65D1-D077-B3B1-6863958D6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198129"/>
            <a:ext cx="11729884" cy="1139057"/>
          </a:xfrm>
        </p:spPr>
        <p:txBody>
          <a:bodyPr>
            <a:noAutofit/>
          </a:bodyPr>
          <a:lstStyle/>
          <a:p>
            <a:pPr algn="l"/>
            <a:r>
              <a:rPr lang="de-CH" sz="3200" b="1" dirty="0"/>
              <a:t>Bestuhlungsplan Mühlerama Seon </a:t>
            </a:r>
            <a:r>
              <a:rPr lang="de-CH" sz="1400" b="1" dirty="0">
                <a:solidFill>
                  <a:srgbClr val="FF0000"/>
                </a:solidFill>
              </a:rPr>
              <a:t>(plan nicht Proportionsgetreu)</a:t>
            </a:r>
            <a:br>
              <a:rPr lang="de-CH" sz="3200" b="1" dirty="0"/>
            </a:br>
            <a:r>
              <a:rPr lang="de-CH" sz="3200" dirty="0"/>
              <a:t>Variante – </a:t>
            </a:r>
            <a:r>
              <a:rPr lang="de-CH" sz="3200" b="1" dirty="0"/>
              <a:t>A</a:t>
            </a:r>
            <a:r>
              <a:rPr lang="de-CH" sz="3200" dirty="0"/>
              <a:t>	Personenzahl: 100 Personen</a:t>
            </a:r>
          </a:p>
        </p:txBody>
      </p:sp>
      <p:pic>
        <p:nvPicPr>
          <p:cNvPr id="7" name="Grafik 6" descr="Ein Bild, das Text, Kreis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B2AE80D8-F0B1-E487-3477-AAA8169682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98" y="198129"/>
            <a:ext cx="1351380" cy="1351380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50AA1B17-6BD3-75F2-2BE4-0137FE7D3602}"/>
              </a:ext>
            </a:extLst>
          </p:cNvPr>
          <p:cNvSpPr/>
          <p:nvPr/>
        </p:nvSpPr>
        <p:spPr>
          <a:xfrm>
            <a:off x="10067925" y="4300538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2505EFC-F0CD-8246-6384-CA21F207B7E6}"/>
              </a:ext>
            </a:extLst>
          </p:cNvPr>
          <p:cNvSpPr/>
          <p:nvPr/>
        </p:nvSpPr>
        <p:spPr>
          <a:xfrm>
            <a:off x="9134475" y="3705226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19C3743-5244-4564-9F66-5800C7133BF4}"/>
              </a:ext>
            </a:extLst>
          </p:cNvPr>
          <p:cNvSpPr/>
          <p:nvPr/>
        </p:nvSpPr>
        <p:spPr>
          <a:xfrm>
            <a:off x="8315325" y="3790430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A19471E-2A62-B07C-84CF-279C08B2DD9B}"/>
              </a:ext>
            </a:extLst>
          </p:cNvPr>
          <p:cNvSpPr/>
          <p:nvPr/>
        </p:nvSpPr>
        <p:spPr>
          <a:xfrm>
            <a:off x="7391024" y="381476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9D2B8898-8A32-71A5-958C-55F372CB9708}"/>
              </a:ext>
            </a:extLst>
          </p:cNvPr>
          <p:cNvSpPr/>
          <p:nvPr/>
        </p:nvSpPr>
        <p:spPr>
          <a:xfrm>
            <a:off x="9232110" y="2596494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5C7C7795-9697-2D03-608A-859B0AC042F5}"/>
              </a:ext>
            </a:extLst>
          </p:cNvPr>
          <p:cNvSpPr/>
          <p:nvPr/>
        </p:nvSpPr>
        <p:spPr>
          <a:xfrm>
            <a:off x="8193773" y="270061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B25F533-54AB-0ED4-FB1A-CF265CC9E696}"/>
              </a:ext>
            </a:extLst>
          </p:cNvPr>
          <p:cNvSpPr/>
          <p:nvPr/>
        </p:nvSpPr>
        <p:spPr>
          <a:xfrm>
            <a:off x="7355308" y="2780921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8A04222F-BEE9-F2D2-5E9C-CBD6DF576F00}"/>
              </a:ext>
            </a:extLst>
          </p:cNvPr>
          <p:cNvSpPr/>
          <p:nvPr/>
        </p:nvSpPr>
        <p:spPr>
          <a:xfrm rot="21264220">
            <a:off x="7175399" y="4237428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FA34B3F7-D7BE-DF35-BF18-738A94A90837}"/>
              </a:ext>
            </a:extLst>
          </p:cNvPr>
          <p:cNvSpPr/>
          <p:nvPr/>
        </p:nvSpPr>
        <p:spPr>
          <a:xfrm rot="21264220">
            <a:off x="8116041" y="41480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2BAAD7B8-A9E4-79C6-0F21-76059913F559}"/>
              </a:ext>
            </a:extLst>
          </p:cNvPr>
          <p:cNvSpPr/>
          <p:nvPr/>
        </p:nvSpPr>
        <p:spPr>
          <a:xfrm rot="21264220">
            <a:off x="9121080" y="405093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ED6E99BE-3110-94BE-BFB3-EAB9FD4F7B9A}"/>
              </a:ext>
            </a:extLst>
          </p:cNvPr>
          <p:cNvSpPr/>
          <p:nvPr/>
        </p:nvSpPr>
        <p:spPr>
          <a:xfrm rot="21264220">
            <a:off x="8779400" y="491466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2DC0BB9-700C-6638-4416-24413E3E9A14}"/>
              </a:ext>
            </a:extLst>
          </p:cNvPr>
          <p:cNvSpPr/>
          <p:nvPr/>
        </p:nvSpPr>
        <p:spPr>
          <a:xfrm rot="4860000">
            <a:off x="9694839" y="277727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E0564883-A0AE-3232-09E4-88D6F7F71AAC}"/>
              </a:ext>
            </a:extLst>
          </p:cNvPr>
          <p:cNvSpPr/>
          <p:nvPr/>
        </p:nvSpPr>
        <p:spPr>
          <a:xfrm rot="21264220">
            <a:off x="7734472" y="499264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" name="Kreis: nicht ausgefüllt 25">
            <a:extLst>
              <a:ext uri="{FF2B5EF4-FFF2-40B4-BE49-F238E27FC236}">
                <a16:creationId xmlns:a16="http://schemas.microsoft.com/office/drawing/2014/main" id="{61922923-6780-84E7-53FE-10C7CB979E17}"/>
              </a:ext>
            </a:extLst>
          </p:cNvPr>
          <p:cNvSpPr/>
          <p:nvPr/>
        </p:nvSpPr>
        <p:spPr>
          <a:xfrm>
            <a:off x="6448180" y="1733573"/>
            <a:ext cx="638817" cy="632524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7" name="Kreis: nicht ausgefüllt 26">
            <a:extLst>
              <a:ext uri="{FF2B5EF4-FFF2-40B4-BE49-F238E27FC236}">
                <a16:creationId xmlns:a16="http://schemas.microsoft.com/office/drawing/2014/main" id="{EF8B653D-7AAB-0A3F-F76F-10847C233BDB}"/>
              </a:ext>
            </a:extLst>
          </p:cNvPr>
          <p:cNvSpPr/>
          <p:nvPr/>
        </p:nvSpPr>
        <p:spPr>
          <a:xfrm>
            <a:off x="6865714" y="3013469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000">
                <a:solidFill>
                  <a:schemeClr val="tx1"/>
                </a:solidFill>
              </a:rPr>
              <a:t>5-6</a:t>
            </a:r>
          </a:p>
        </p:txBody>
      </p:sp>
      <p:sp>
        <p:nvSpPr>
          <p:cNvPr id="28" name="Kreis: nicht ausgefüllt 27">
            <a:extLst>
              <a:ext uri="{FF2B5EF4-FFF2-40B4-BE49-F238E27FC236}">
                <a16:creationId xmlns:a16="http://schemas.microsoft.com/office/drawing/2014/main" id="{2640414E-6DE5-EBE7-B3B0-94AC3958568F}"/>
              </a:ext>
            </a:extLst>
          </p:cNvPr>
          <p:cNvSpPr/>
          <p:nvPr/>
        </p:nvSpPr>
        <p:spPr>
          <a:xfrm>
            <a:off x="7511204" y="3327867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000">
                <a:solidFill>
                  <a:schemeClr val="tx1"/>
                </a:solidFill>
              </a:rPr>
              <a:t>5-6</a:t>
            </a:r>
          </a:p>
        </p:txBody>
      </p:sp>
      <p:sp>
        <p:nvSpPr>
          <p:cNvPr id="29" name="Kreis: nicht ausgefüllt 28">
            <a:extLst>
              <a:ext uri="{FF2B5EF4-FFF2-40B4-BE49-F238E27FC236}">
                <a16:creationId xmlns:a16="http://schemas.microsoft.com/office/drawing/2014/main" id="{A59448A4-666F-3173-9FDE-EAFD242E86B7}"/>
              </a:ext>
            </a:extLst>
          </p:cNvPr>
          <p:cNvSpPr/>
          <p:nvPr/>
        </p:nvSpPr>
        <p:spPr>
          <a:xfrm>
            <a:off x="8008091" y="2871083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000">
                <a:solidFill>
                  <a:schemeClr val="tx1"/>
                </a:solidFill>
              </a:rPr>
              <a:t>5-6</a:t>
            </a:r>
          </a:p>
        </p:txBody>
      </p:sp>
      <p:sp>
        <p:nvSpPr>
          <p:cNvPr id="30" name="Kreis: nicht ausgefüllt 29">
            <a:extLst>
              <a:ext uri="{FF2B5EF4-FFF2-40B4-BE49-F238E27FC236}">
                <a16:creationId xmlns:a16="http://schemas.microsoft.com/office/drawing/2014/main" id="{232732E5-3925-9A2B-3D64-52D82C30FEC6}"/>
              </a:ext>
            </a:extLst>
          </p:cNvPr>
          <p:cNvSpPr/>
          <p:nvPr/>
        </p:nvSpPr>
        <p:spPr>
          <a:xfrm>
            <a:off x="8628885" y="3311539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000">
                <a:solidFill>
                  <a:schemeClr val="tx1"/>
                </a:solidFill>
              </a:rPr>
              <a:t>5-6</a:t>
            </a:r>
          </a:p>
        </p:txBody>
      </p:sp>
      <p:sp>
        <p:nvSpPr>
          <p:cNvPr id="31" name="Kreis: nicht ausgefüllt 30">
            <a:extLst>
              <a:ext uri="{FF2B5EF4-FFF2-40B4-BE49-F238E27FC236}">
                <a16:creationId xmlns:a16="http://schemas.microsoft.com/office/drawing/2014/main" id="{82E1DDBA-7E32-8D60-3216-D15D3FC2952D}"/>
              </a:ext>
            </a:extLst>
          </p:cNvPr>
          <p:cNvSpPr/>
          <p:nvPr/>
        </p:nvSpPr>
        <p:spPr>
          <a:xfrm>
            <a:off x="9029947" y="2741587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000">
                <a:solidFill>
                  <a:schemeClr val="tx1"/>
                </a:solidFill>
              </a:rPr>
              <a:t>5-6</a:t>
            </a:r>
          </a:p>
        </p:txBody>
      </p:sp>
      <p:sp>
        <p:nvSpPr>
          <p:cNvPr id="6" name="Ellipse 19">
            <a:extLst>
              <a:ext uri="{FF2B5EF4-FFF2-40B4-BE49-F238E27FC236}">
                <a16:creationId xmlns:a16="http://schemas.microsoft.com/office/drawing/2014/main" id="{C80A76F0-7248-DF30-061D-47F7393CB313}"/>
              </a:ext>
            </a:extLst>
          </p:cNvPr>
          <p:cNvSpPr/>
          <p:nvPr/>
        </p:nvSpPr>
        <p:spPr>
          <a:xfrm rot="5160000">
            <a:off x="6778300" y="4988696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9" name="Ellipse 19">
            <a:extLst>
              <a:ext uri="{FF2B5EF4-FFF2-40B4-BE49-F238E27FC236}">
                <a16:creationId xmlns:a16="http://schemas.microsoft.com/office/drawing/2014/main" id="{CB7721FD-9E13-C0F8-FE1E-39EEFC547298}"/>
              </a:ext>
            </a:extLst>
          </p:cNvPr>
          <p:cNvSpPr/>
          <p:nvPr/>
        </p:nvSpPr>
        <p:spPr>
          <a:xfrm rot="5160000">
            <a:off x="9858497" y="4774048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0D0266D-CD98-603C-B9CB-C8203FC32AD5}"/>
              </a:ext>
            </a:extLst>
          </p:cNvPr>
          <p:cNvSpPr txBox="1"/>
          <p:nvPr/>
        </p:nvSpPr>
        <p:spPr>
          <a:xfrm>
            <a:off x="338722" y="1549509"/>
            <a:ext cx="33735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/>
              <a:t>Bemerkung: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39147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6C47F-024A-9E49-E6A4-F86566406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Entwurf, Zeichnung, Diagramm, Plan enthält.&#10;&#10;Automatisch generierte Beschreibung">
            <a:extLst>
              <a:ext uri="{FF2B5EF4-FFF2-40B4-BE49-F238E27FC236}">
                <a16:creationId xmlns:a16="http://schemas.microsoft.com/office/drawing/2014/main" id="{5EEA2F7E-60FF-7B3A-B4D8-00084F343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55" y="1140065"/>
            <a:ext cx="7437315" cy="5519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53E3CFC8-9688-9823-A1CD-DCE2B28C3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198129"/>
            <a:ext cx="11729884" cy="1139057"/>
          </a:xfrm>
        </p:spPr>
        <p:txBody>
          <a:bodyPr>
            <a:noAutofit/>
          </a:bodyPr>
          <a:lstStyle/>
          <a:p>
            <a:pPr algn="l"/>
            <a:r>
              <a:rPr lang="de-CH" sz="3200" b="1" dirty="0"/>
              <a:t>Bestuhlungsplan Mühlerama Seon </a:t>
            </a:r>
            <a:r>
              <a:rPr lang="de-CH" sz="1400" b="1" dirty="0">
                <a:solidFill>
                  <a:srgbClr val="FF0000"/>
                </a:solidFill>
              </a:rPr>
              <a:t>(plan nicht Proportionsgetreu)</a:t>
            </a:r>
            <a:br>
              <a:rPr lang="de-CH" sz="3200" b="1" dirty="0"/>
            </a:br>
            <a:r>
              <a:rPr lang="de-CH" sz="3200" dirty="0"/>
              <a:t>Variante – </a:t>
            </a:r>
            <a:r>
              <a:rPr lang="de-CH" sz="3200" b="1" dirty="0"/>
              <a:t>B</a:t>
            </a:r>
            <a:r>
              <a:rPr lang="de-CH" sz="3200" dirty="0"/>
              <a:t> 	Personenzahl: 64 Personen</a:t>
            </a:r>
          </a:p>
        </p:txBody>
      </p:sp>
      <p:pic>
        <p:nvPicPr>
          <p:cNvPr id="7" name="Grafik 6" descr="Ein Bild, das Text, Kreis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85638B01-7165-5568-C321-7F7D88A5E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98" y="198129"/>
            <a:ext cx="1351380" cy="1351380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34FA025D-7471-2BF4-2B8F-4A1406B3BC86}"/>
              </a:ext>
            </a:extLst>
          </p:cNvPr>
          <p:cNvSpPr/>
          <p:nvPr/>
        </p:nvSpPr>
        <p:spPr>
          <a:xfrm>
            <a:off x="10067925" y="4300538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F81F37-D7CF-539B-BAC3-2CA12E2EFD30}"/>
              </a:ext>
            </a:extLst>
          </p:cNvPr>
          <p:cNvSpPr/>
          <p:nvPr/>
        </p:nvSpPr>
        <p:spPr>
          <a:xfrm>
            <a:off x="9134475" y="3705226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5DB8E31-95E5-BA9E-735B-154384FE4D2F}"/>
              </a:ext>
            </a:extLst>
          </p:cNvPr>
          <p:cNvSpPr/>
          <p:nvPr/>
        </p:nvSpPr>
        <p:spPr>
          <a:xfrm>
            <a:off x="8315325" y="3790430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97E1214-9640-21A1-7ADD-3DB6D94CC507}"/>
              </a:ext>
            </a:extLst>
          </p:cNvPr>
          <p:cNvSpPr/>
          <p:nvPr/>
        </p:nvSpPr>
        <p:spPr>
          <a:xfrm>
            <a:off x="7391024" y="381476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5C767037-1C5F-E22C-C913-B93A61B03920}"/>
              </a:ext>
            </a:extLst>
          </p:cNvPr>
          <p:cNvSpPr/>
          <p:nvPr/>
        </p:nvSpPr>
        <p:spPr>
          <a:xfrm>
            <a:off x="9232110" y="2596494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C8277BC8-34CD-A75D-CDA6-BBE84332406F}"/>
              </a:ext>
            </a:extLst>
          </p:cNvPr>
          <p:cNvSpPr/>
          <p:nvPr/>
        </p:nvSpPr>
        <p:spPr>
          <a:xfrm>
            <a:off x="8193773" y="270061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5A03593-2034-D3CD-39BC-A4FC1CB6D225}"/>
              </a:ext>
            </a:extLst>
          </p:cNvPr>
          <p:cNvSpPr/>
          <p:nvPr/>
        </p:nvSpPr>
        <p:spPr>
          <a:xfrm>
            <a:off x="7355308" y="2780921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933C4B59-B5F4-DA9D-450A-62F0871E5BC2}"/>
              </a:ext>
            </a:extLst>
          </p:cNvPr>
          <p:cNvSpPr/>
          <p:nvPr/>
        </p:nvSpPr>
        <p:spPr>
          <a:xfrm rot="21264220">
            <a:off x="7175399" y="4237428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F5A2C0AE-4421-9080-FACD-ED5E919B144C}"/>
              </a:ext>
            </a:extLst>
          </p:cNvPr>
          <p:cNvSpPr/>
          <p:nvPr/>
        </p:nvSpPr>
        <p:spPr>
          <a:xfrm rot="21264220">
            <a:off x="8116041" y="41480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A3DB6E74-3D27-F3E1-8FC4-2C6D0F8B6CCA}"/>
              </a:ext>
            </a:extLst>
          </p:cNvPr>
          <p:cNvSpPr/>
          <p:nvPr/>
        </p:nvSpPr>
        <p:spPr>
          <a:xfrm rot="21264220">
            <a:off x="9121080" y="405093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47BCEEC-3D2E-B429-07FE-DAF8E05C02DF}"/>
              </a:ext>
            </a:extLst>
          </p:cNvPr>
          <p:cNvSpPr/>
          <p:nvPr/>
        </p:nvSpPr>
        <p:spPr>
          <a:xfrm rot="21264220">
            <a:off x="8779400" y="491466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CA5203D-E242-E586-3526-FAA8968AB444}"/>
              </a:ext>
            </a:extLst>
          </p:cNvPr>
          <p:cNvSpPr/>
          <p:nvPr/>
        </p:nvSpPr>
        <p:spPr>
          <a:xfrm rot="4860000">
            <a:off x="9606491" y="2766232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B789B6ED-B29E-266A-254C-F48D6547B878}"/>
              </a:ext>
            </a:extLst>
          </p:cNvPr>
          <p:cNvSpPr/>
          <p:nvPr/>
        </p:nvSpPr>
        <p:spPr>
          <a:xfrm rot="21264220">
            <a:off x="7734472" y="499264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" name="Kreis: nicht ausgefüllt 25">
            <a:extLst>
              <a:ext uri="{FF2B5EF4-FFF2-40B4-BE49-F238E27FC236}">
                <a16:creationId xmlns:a16="http://schemas.microsoft.com/office/drawing/2014/main" id="{DCEBB2EF-5CFD-A75B-0FA1-79CE4760B284}"/>
              </a:ext>
            </a:extLst>
          </p:cNvPr>
          <p:cNvSpPr/>
          <p:nvPr/>
        </p:nvSpPr>
        <p:spPr>
          <a:xfrm>
            <a:off x="6448180" y="1733573"/>
            <a:ext cx="638817" cy="632524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0" name="Kreis: nicht ausgefüllt 29">
            <a:extLst>
              <a:ext uri="{FF2B5EF4-FFF2-40B4-BE49-F238E27FC236}">
                <a16:creationId xmlns:a16="http://schemas.microsoft.com/office/drawing/2014/main" id="{E9BD9D0E-04C2-7874-F64E-86E1DF1374C1}"/>
              </a:ext>
            </a:extLst>
          </p:cNvPr>
          <p:cNvSpPr/>
          <p:nvPr/>
        </p:nvSpPr>
        <p:spPr>
          <a:xfrm>
            <a:off x="7866885" y="171023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31" name="Kreis: nicht ausgefüllt 30">
            <a:extLst>
              <a:ext uri="{FF2B5EF4-FFF2-40B4-BE49-F238E27FC236}">
                <a16:creationId xmlns:a16="http://schemas.microsoft.com/office/drawing/2014/main" id="{0D0EDA41-5583-4513-870B-6778F2FB0938}"/>
              </a:ext>
            </a:extLst>
          </p:cNvPr>
          <p:cNvSpPr/>
          <p:nvPr/>
        </p:nvSpPr>
        <p:spPr>
          <a:xfrm>
            <a:off x="6567252" y="3183326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6" name="Ellipse 19">
            <a:extLst>
              <a:ext uri="{FF2B5EF4-FFF2-40B4-BE49-F238E27FC236}">
                <a16:creationId xmlns:a16="http://schemas.microsoft.com/office/drawing/2014/main" id="{027926E5-8C85-9AAB-D8A6-04DCC98A8613}"/>
              </a:ext>
            </a:extLst>
          </p:cNvPr>
          <p:cNvSpPr/>
          <p:nvPr/>
        </p:nvSpPr>
        <p:spPr>
          <a:xfrm rot="5160000">
            <a:off x="6778300" y="4988696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9" name="Ellipse 19">
            <a:extLst>
              <a:ext uri="{FF2B5EF4-FFF2-40B4-BE49-F238E27FC236}">
                <a16:creationId xmlns:a16="http://schemas.microsoft.com/office/drawing/2014/main" id="{6EB70E3A-BC7D-B3A9-341A-D967F4240DF1}"/>
              </a:ext>
            </a:extLst>
          </p:cNvPr>
          <p:cNvSpPr/>
          <p:nvPr/>
        </p:nvSpPr>
        <p:spPr>
          <a:xfrm rot="5160000">
            <a:off x="9858497" y="4774048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" name="Kreis: nicht ausgefüllt 29">
            <a:extLst>
              <a:ext uri="{FF2B5EF4-FFF2-40B4-BE49-F238E27FC236}">
                <a16:creationId xmlns:a16="http://schemas.microsoft.com/office/drawing/2014/main" id="{3D28C267-5B84-9498-84C5-879325259D8B}"/>
              </a:ext>
            </a:extLst>
          </p:cNvPr>
          <p:cNvSpPr/>
          <p:nvPr/>
        </p:nvSpPr>
        <p:spPr>
          <a:xfrm>
            <a:off x="8717233" y="171023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3705C92-BDFB-BB9C-208C-848BB6FCD3F1}"/>
              </a:ext>
            </a:extLst>
          </p:cNvPr>
          <p:cNvSpPr txBox="1"/>
          <p:nvPr/>
        </p:nvSpPr>
        <p:spPr>
          <a:xfrm>
            <a:off x="338722" y="1549509"/>
            <a:ext cx="33735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/>
              <a:t>Bemerkung: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213348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Entwurf, Zeichnung, Diagramm, Plan enthält.&#10;&#10;Automatisch generierte Beschreibung">
            <a:extLst>
              <a:ext uri="{FF2B5EF4-FFF2-40B4-BE49-F238E27FC236}">
                <a16:creationId xmlns:a16="http://schemas.microsoft.com/office/drawing/2014/main" id="{C8DFDA64-2A5A-5B7B-9346-4F88165EC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55" y="1140065"/>
            <a:ext cx="7437315" cy="5519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A06447F0-ECF7-5C74-6600-6EEA574E3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198129"/>
            <a:ext cx="11729884" cy="1139057"/>
          </a:xfrm>
        </p:spPr>
        <p:txBody>
          <a:bodyPr>
            <a:noAutofit/>
          </a:bodyPr>
          <a:lstStyle/>
          <a:p>
            <a:pPr algn="l"/>
            <a:r>
              <a:rPr lang="de-CH" sz="3200" b="1" dirty="0"/>
              <a:t>Bestuhlungsplan Mühlerama Seon </a:t>
            </a:r>
            <a:r>
              <a:rPr lang="de-CH" sz="1400" b="1" dirty="0">
                <a:solidFill>
                  <a:srgbClr val="FF0000"/>
                </a:solidFill>
              </a:rPr>
              <a:t>(plan nicht Proportionsgetreu)</a:t>
            </a:r>
            <a:br>
              <a:rPr lang="de-CH" sz="3200" b="1" dirty="0"/>
            </a:br>
            <a:r>
              <a:rPr lang="de-CH" sz="3200" dirty="0"/>
              <a:t>Variante – </a:t>
            </a:r>
            <a:r>
              <a:rPr lang="de-CH" sz="3200" b="1" dirty="0"/>
              <a:t>C</a:t>
            </a:r>
            <a:r>
              <a:rPr lang="de-CH" sz="3200" dirty="0"/>
              <a:t> 	Personenzahl: 48 Personen</a:t>
            </a:r>
          </a:p>
        </p:txBody>
      </p:sp>
      <p:pic>
        <p:nvPicPr>
          <p:cNvPr id="7" name="Grafik 6" descr="Ein Bild, das Text, Kreis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1003154F-7293-0A0F-23EC-6F94FDAB7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98" y="198129"/>
            <a:ext cx="1351380" cy="1351380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031B9025-1FFB-25F0-298D-6F86F15FB0EF}"/>
              </a:ext>
            </a:extLst>
          </p:cNvPr>
          <p:cNvSpPr/>
          <p:nvPr/>
        </p:nvSpPr>
        <p:spPr>
          <a:xfrm>
            <a:off x="10067925" y="4300538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2D8309A-C696-861F-E9F1-7DCEF0CDF123}"/>
              </a:ext>
            </a:extLst>
          </p:cNvPr>
          <p:cNvSpPr/>
          <p:nvPr/>
        </p:nvSpPr>
        <p:spPr>
          <a:xfrm>
            <a:off x="9134475" y="3705226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2C48C96-846B-132F-F33C-F2F0912596CB}"/>
              </a:ext>
            </a:extLst>
          </p:cNvPr>
          <p:cNvSpPr/>
          <p:nvPr/>
        </p:nvSpPr>
        <p:spPr>
          <a:xfrm>
            <a:off x="8315325" y="3790430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AD5C63D4-9CAF-895C-7DCE-543C70067A9A}"/>
              </a:ext>
            </a:extLst>
          </p:cNvPr>
          <p:cNvSpPr/>
          <p:nvPr/>
        </p:nvSpPr>
        <p:spPr>
          <a:xfrm>
            <a:off x="7391024" y="381476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46834935-B2A2-A239-DB31-66082A0EB432}"/>
              </a:ext>
            </a:extLst>
          </p:cNvPr>
          <p:cNvSpPr/>
          <p:nvPr/>
        </p:nvSpPr>
        <p:spPr>
          <a:xfrm>
            <a:off x="9232110" y="2596494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458E48CE-20C1-9432-2B68-B9C948FF2896}"/>
              </a:ext>
            </a:extLst>
          </p:cNvPr>
          <p:cNvSpPr/>
          <p:nvPr/>
        </p:nvSpPr>
        <p:spPr>
          <a:xfrm>
            <a:off x="8193773" y="270061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9142D9D9-87DA-F70C-6FCC-7E7E34EF3B93}"/>
              </a:ext>
            </a:extLst>
          </p:cNvPr>
          <p:cNvSpPr/>
          <p:nvPr/>
        </p:nvSpPr>
        <p:spPr>
          <a:xfrm>
            <a:off x="7355308" y="2780921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691A2CE0-B621-4ED2-409E-DB0E9D09E0DE}"/>
              </a:ext>
            </a:extLst>
          </p:cNvPr>
          <p:cNvSpPr/>
          <p:nvPr/>
        </p:nvSpPr>
        <p:spPr>
          <a:xfrm rot="21264220">
            <a:off x="7132469" y="42588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950B13ED-808E-C768-7FCF-D5A3F1304CEE}"/>
              </a:ext>
            </a:extLst>
          </p:cNvPr>
          <p:cNvSpPr/>
          <p:nvPr/>
        </p:nvSpPr>
        <p:spPr>
          <a:xfrm rot="21264220">
            <a:off x="8116041" y="41480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42BE0E7E-449A-5C6A-2120-00B1C161438B}"/>
              </a:ext>
            </a:extLst>
          </p:cNvPr>
          <p:cNvSpPr/>
          <p:nvPr/>
        </p:nvSpPr>
        <p:spPr>
          <a:xfrm rot="21264220">
            <a:off x="9121080" y="405093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CDC4E5B-9A1D-1906-2100-BE5D8746F878}"/>
              </a:ext>
            </a:extLst>
          </p:cNvPr>
          <p:cNvSpPr/>
          <p:nvPr/>
        </p:nvSpPr>
        <p:spPr>
          <a:xfrm rot="21264220">
            <a:off x="9401879" y="4807341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37494B3A-54A0-155B-5B67-C9E31486556F}"/>
              </a:ext>
            </a:extLst>
          </p:cNvPr>
          <p:cNvSpPr/>
          <p:nvPr/>
        </p:nvSpPr>
        <p:spPr>
          <a:xfrm rot="21264220">
            <a:off x="8321092" y="488082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E3B64DE6-20DD-BC6B-0D14-B9125F87BEE3}"/>
              </a:ext>
            </a:extLst>
          </p:cNvPr>
          <p:cNvSpPr/>
          <p:nvPr/>
        </p:nvSpPr>
        <p:spPr>
          <a:xfrm rot="21264220">
            <a:off x="7369571" y="499264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" name="Kreis: nicht ausgefüllt 25">
            <a:extLst>
              <a:ext uri="{FF2B5EF4-FFF2-40B4-BE49-F238E27FC236}">
                <a16:creationId xmlns:a16="http://schemas.microsoft.com/office/drawing/2014/main" id="{9D8D0C1A-D6C9-1053-10C4-1DDE77AF1412}"/>
              </a:ext>
            </a:extLst>
          </p:cNvPr>
          <p:cNvSpPr/>
          <p:nvPr/>
        </p:nvSpPr>
        <p:spPr>
          <a:xfrm>
            <a:off x="6426717" y="1733573"/>
            <a:ext cx="638817" cy="632524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9" name="Kreis: nicht ausgefüllt 28">
            <a:extLst>
              <a:ext uri="{FF2B5EF4-FFF2-40B4-BE49-F238E27FC236}">
                <a16:creationId xmlns:a16="http://schemas.microsoft.com/office/drawing/2014/main" id="{8B99DAAD-5727-EDCD-3783-5783B7F5CFD8}"/>
              </a:ext>
            </a:extLst>
          </p:cNvPr>
          <p:cNvSpPr/>
          <p:nvPr/>
        </p:nvSpPr>
        <p:spPr>
          <a:xfrm>
            <a:off x="10068710" y="2999872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" name="Kreis: nicht ausgefüllt 26">
            <a:extLst>
              <a:ext uri="{FF2B5EF4-FFF2-40B4-BE49-F238E27FC236}">
                <a16:creationId xmlns:a16="http://schemas.microsoft.com/office/drawing/2014/main" id="{5461BFE7-4663-84B7-DF83-A8AF8613024E}"/>
              </a:ext>
            </a:extLst>
          </p:cNvPr>
          <p:cNvSpPr/>
          <p:nvPr/>
        </p:nvSpPr>
        <p:spPr>
          <a:xfrm>
            <a:off x="6704728" y="5278004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" name="Kreis: nicht ausgefüllt 26">
            <a:extLst>
              <a:ext uri="{FF2B5EF4-FFF2-40B4-BE49-F238E27FC236}">
                <a16:creationId xmlns:a16="http://schemas.microsoft.com/office/drawing/2014/main" id="{C7AD546E-3C65-71CF-B518-08A8E852924D}"/>
              </a:ext>
            </a:extLst>
          </p:cNvPr>
          <p:cNvSpPr/>
          <p:nvPr/>
        </p:nvSpPr>
        <p:spPr>
          <a:xfrm>
            <a:off x="10063967" y="380766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6" name="Kreis: nicht ausgefüllt 26">
            <a:extLst>
              <a:ext uri="{FF2B5EF4-FFF2-40B4-BE49-F238E27FC236}">
                <a16:creationId xmlns:a16="http://schemas.microsoft.com/office/drawing/2014/main" id="{6088CADE-2A55-4B8B-575E-7497D6D51444}"/>
              </a:ext>
            </a:extLst>
          </p:cNvPr>
          <p:cNvSpPr/>
          <p:nvPr/>
        </p:nvSpPr>
        <p:spPr>
          <a:xfrm>
            <a:off x="8743882" y="1714848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9" name="Kreis: nicht ausgefüllt 26">
            <a:extLst>
              <a:ext uri="{FF2B5EF4-FFF2-40B4-BE49-F238E27FC236}">
                <a16:creationId xmlns:a16="http://schemas.microsoft.com/office/drawing/2014/main" id="{5AC074F6-3B70-1608-08EE-59AA04964D4D}"/>
              </a:ext>
            </a:extLst>
          </p:cNvPr>
          <p:cNvSpPr/>
          <p:nvPr/>
        </p:nvSpPr>
        <p:spPr>
          <a:xfrm>
            <a:off x="7928220" y="1714848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979158A-1F81-0150-62F1-9F2C87CB8DF1}"/>
              </a:ext>
            </a:extLst>
          </p:cNvPr>
          <p:cNvSpPr txBox="1"/>
          <p:nvPr/>
        </p:nvSpPr>
        <p:spPr>
          <a:xfrm>
            <a:off x="338722" y="1549509"/>
            <a:ext cx="33735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/>
              <a:t>Bemerkung: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77446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767DD-506E-9CEB-FB0B-3BC9B42F6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Entwurf, Zeichnung, Diagramm, Plan enthält.&#10;&#10;Automatisch generierte Beschreibung">
            <a:extLst>
              <a:ext uri="{FF2B5EF4-FFF2-40B4-BE49-F238E27FC236}">
                <a16:creationId xmlns:a16="http://schemas.microsoft.com/office/drawing/2014/main" id="{7DCE410B-0029-DCB5-BAE9-14D1F4348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55" y="1140065"/>
            <a:ext cx="7437315" cy="5519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38DC32-1827-FAAA-5FF3-043260173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198129"/>
            <a:ext cx="11729884" cy="1139057"/>
          </a:xfrm>
        </p:spPr>
        <p:txBody>
          <a:bodyPr>
            <a:noAutofit/>
          </a:bodyPr>
          <a:lstStyle/>
          <a:p>
            <a:pPr algn="l"/>
            <a:r>
              <a:rPr lang="de-CH" sz="3200" b="1" dirty="0"/>
              <a:t>Bestuhlungsplan </a:t>
            </a:r>
            <a:r>
              <a:rPr lang="de-CH" sz="3200" b="1" dirty="0" err="1"/>
              <a:t>Mühlerama</a:t>
            </a:r>
            <a:r>
              <a:rPr lang="de-CH" sz="3200" b="1" dirty="0"/>
              <a:t> Seon </a:t>
            </a:r>
            <a:r>
              <a:rPr lang="de-CH" sz="1400" b="1" dirty="0">
                <a:solidFill>
                  <a:srgbClr val="FF0000"/>
                </a:solidFill>
              </a:rPr>
              <a:t>(plan nicht Proportionsgetreu)</a:t>
            </a:r>
            <a:br>
              <a:rPr lang="de-CH" sz="3200" b="1" dirty="0"/>
            </a:br>
            <a:r>
              <a:rPr lang="de-CH" sz="3200" dirty="0"/>
              <a:t>Variante – </a:t>
            </a:r>
            <a:r>
              <a:rPr lang="de-CH" sz="3200" b="1" dirty="0"/>
              <a:t>D</a:t>
            </a:r>
            <a:r>
              <a:rPr lang="de-CH" sz="3200" dirty="0"/>
              <a:t>  	Personenzahl: 64 Personen</a:t>
            </a:r>
          </a:p>
        </p:txBody>
      </p:sp>
      <p:pic>
        <p:nvPicPr>
          <p:cNvPr id="7" name="Grafik 6" descr="Ein Bild, das Text, Kreis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1983CDC3-38C7-47BE-0CE0-5A77ED63B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98" y="198129"/>
            <a:ext cx="1351380" cy="1351380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148E5A07-00CB-843D-4230-5411A7DE891A}"/>
              </a:ext>
            </a:extLst>
          </p:cNvPr>
          <p:cNvSpPr/>
          <p:nvPr/>
        </p:nvSpPr>
        <p:spPr>
          <a:xfrm>
            <a:off x="10067925" y="4300538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CB6322F1-C4A9-E094-B710-FCF3396F462D}"/>
              </a:ext>
            </a:extLst>
          </p:cNvPr>
          <p:cNvSpPr/>
          <p:nvPr/>
        </p:nvSpPr>
        <p:spPr>
          <a:xfrm>
            <a:off x="9134475" y="3705226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DB1A1BB-BA59-DDAC-B3B1-897D7474F02A}"/>
              </a:ext>
            </a:extLst>
          </p:cNvPr>
          <p:cNvSpPr/>
          <p:nvPr/>
        </p:nvSpPr>
        <p:spPr>
          <a:xfrm>
            <a:off x="8315325" y="3790430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1CBEEFF-4406-0AED-1C67-B1F6112633D5}"/>
              </a:ext>
            </a:extLst>
          </p:cNvPr>
          <p:cNvSpPr/>
          <p:nvPr/>
        </p:nvSpPr>
        <p:spPr>
          <a:xfrm>
            <a:off x="7391024" y="381476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21C7E19-7077-BF49-6405-1ACC75B53EE7}"/>
              </a:ext>
            </a:extLst>
          </p:cNvPr>
          <p:cNvSpPr/>
          <p:nvPr/>
        </p:nvSpPr>
        <p:spPr>
          <a:xfrm>
            <a:off x="9232110" y="2596494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9C2CB6C0-669B-0741-A7C9-56ABA45D731A}"/>
              </a:ext>
            </a:extLst>
          </p:cNvPr>
          <p:cNvSpPr/>
          <p:nvPr/>
        </p:nvSpPr>
        <p:spPr>
          <a:xfrm>
            <a:off x="8193773" y="270061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0314606-726A-ACC9-EE2A-8698A73FDF95}"/>
              </a:ext>
            </a:extLst>
          </p:cNvPr>
          <p:cNvSpPr/>
          <p:nvPr/>
        </p:nvSpPr>
        <p:spPr>
          <a:xfrm>
            <a:off x="7355308" y="2780921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F85A3DA7-BC6C-F924-33A8-8967F23447A9}"/>
              </a:ext>
            </a:extLst>
          </p:cNvPr>
          <p:cNvSpPr/>
          <p:nvPr/>
        </p:nvSpPr>
        <p:spPr>
          <a:xfrm rot="21264220">
            <a:off x="6943486" y="3044732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A56D3067-3447-370E-979B-0840E2955AEC}"/>
              </a:ext>
            </a:extLst>
          </p:cNvPr>
          <p:cNvSpPr/>
          <p:nvPr/>
        </p:nvSpPr>
        <p:spPr>
          <a:xfrm rot="21264220">
            <a:off x="8149172" y="292226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8F3241DD-8FAF-AE1D-7D1F-26E8E9FEB3E5}"/>
              </a:ext>
            </a:extLst>
          </p:cNvPr>
          <p:cNvSpPr/>
          <p:nvPr/>
        </p:nvSpPr>
        <p:spPr>
          <a:xfrm rot="21264220">
            <a:off x="9198384" y="2836150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7A1A863-5DFC-F5DB-5CAF-2915314CA666}"/>
              </a:ext>
            </a:extLst>
          </p:cNvPr>
          <p:cNvSpPr/>
          <p:nvPr/>
        </p:nvSpPr>
        <p:spPr>
          <a:xfrm rot="21264220">
            <a:off x="8779400" y="491466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FCE0D2E5-BDB1-64B0-79C8-4E3D1BAA54F0}"/>
              </a:ext>
            </a:extLst>
          </p:cNvPr>
          <p:cNvSpPr/>
          <p:nvPr/>
        </p:nvSpPr>
        <p:spPr>
          <a:xfrm rot="21300000">
            <a:off x="8988057" y="4058320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B1694575-A311-4016-46DF-4FE3A4C2F1A1}"/>
              </a:ext>
            </a:extLst>
          </p:cNvPr>
          <p:cNvSpPr/>
          <p:nvPr/>
        </p:nvSpPr>
        <p:spPr>
          <a:xfrm rot="21264220">
            <a:off x="7734472" y="499264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" name="Kreis: nicht ausgefüllt 25">
            <a:extLst>
              <a:ext uri="{FF2B5EF4-FFF2-40B4-BE49-F238E27FC236}">
                <a16:creationId xmlns:a16="http://schemas.microsoft.com/office/drawing/2014/main" id="{7B60610A-997E-4D68-C3CF-CCF024211459}"/>
              </a:ext>
            </a:extLst>
          </p:cNvPr>
          <p:cNvSpPr/>
          <p:nvPr/>
        </p:nvSpPr>
        <p:spPr>
          <a:xfrm>
            <a:off x="6448180" y="1733573"/>
            <a:ext cx="638817" cy="632524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0" name="Kreis: nicht ausgefüllt 29">
            <a:extLst>
              <a:ext uri="{FF2B5EF4-FFF2-40B4-BE49-F238E27FC236}">
                <a16:creationId xmlns:a16="http://schemas.microsoft.com/office/drawing/2014/main" id="{89D4EA9E-EF5C-D34D-DE6A-BEBDC3338236}"/>
              </a:ext>
            </a:extLst>
          </p:cNvPr>
          <p:cNvSpPr/>
          <p:nvPr/>
        </p:nvSpPr>
        <p:spPr>
          <a:xfrm>
            <a:off x="7866885" y="171023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31" name="Kreis: nicht ausgefüllt 30">
            <a:extLst>
              <a:ext uri="{FF2B5EF4-FFF2-40B4-BE49-F238E27FC236}">
                <a16:creationId xmlns:a16="http://schemas.microsoft.com/office/drawing/2014/main" id="{11B69B87-EC52-C5F1-7AE8-117F83CAD9D6}"/>
              </a:ext>
            </a:extLst>
          </p:cNvPr>
          <p:cNvSpPr/>
          <p:nvPr/>
        </p:nvSpPr>
        <p:spPr>
          <a:xfrm>
            <a:off x="10189513" y="3050804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6" name="Ellipse 19">
            <a:extLst>
              <a:ext uri="{FF2B5EF4-FFF2-40B4-BE49-F238E27FC236}">
                <a16:creationId xmlns:a16="http://schemas.microsoft.com/office/drawing/2014/main" id="{5A45BFC1-B1F2-D31F-E5DE-83FD8D9AED31}"/>
              </a:ext>
            </a:extLst>
          </p:cNvPr>
          <p:cNvSpPr/>
          <p:nvPr/>
        </p:nvSpPr>
        <p:spPr>
          <a:xfrm rot="5160000">
            <a:off x="6778300" y="4988696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9" name="Ellipse 19">
            <a:extLst>
              <a:ext uri="{FF2B5EF4-FFF2-40B4-BE49-F238E27FC236}">
                <a16:creationId xmlns:a16="http://schemas.microsoft.com/office/drawing/2014/main" id="{519EF4E2-B4A0-D948-A38D-9D71FA666004}"/>
              </a:ext>
            </a:extLst>
          </p:cNvPr>
          <p:cNvSpPr/>
          <p:nvPr/>
        </p:nvSpPr>
        <p:spPr>
          <a:xfrm rot="5160000">
            <a:off x="9858497" y="4774048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>
                <a:solidFill>
                  <a:schemeClr val="tx1"/>
                </a:solidFill>
              </a:rPr>
              <a:t>8-10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" name="Kreis: nicht ausgefüllt 29">
            <a:extLst>
              <a:ext uri="{FF2B5EF4-FFF2-40B4-BE49-F238E27FC236}">
                <a16:creationId xmlns:a16="http://schemas.microsoft.com/office/drawing/2014/main" id="{39BA8D12-E2B1-5E3E-7F45-4B5C361BE62B}"/>
              </a:ext>
            </a:extLst>
          </p:cNvPr>
          <p:cNvSpPr/>
          <p:nvPr/>
        </p:nvSpPr>
        <p:spPr>
          <a:xfrm>
            <a:off x="8717233" y="171023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sz="1000" dirty="0">
              <a:solidFill>
                <a:schemeClr val="tx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D79CA0B-45EE-884F-846B-32E25830D989}"/>
              </a:ext>
            </a:extLst>
          </p:cNvPr>
          <p:cNvSpPr txBox="1"/>
          <p:nvPr/>
        </p:nvSpPr>
        <p:spPr>
          <a:xfrm>
            <a:off x="338722" y="1549509"/>
            <a:ext cx="33735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/>
              <a:t>Bemerkung: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109649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F4716-5794-4BD4-E4BB-621672248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Entwurf, Zeichnung, Diagramm, Plan enthält.&#10;&#10;Automatisch generierte Beschreibung">
            <a:extLst>
              <a:ext uri="{FF2B5EF4-FFF2-40B4-BE49-F238E27FC236}">
                <a16:creationId xmlns:a16="http://schemas.microsoft.com/office/drawing/2014/main" id="{2EB6320E-3F68-7C22-C624-71D8F929C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55" y="1140065"/>
            <a:ext cx="7437315" cy="55198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E94A7AF6-C1DD-EF37-3954-D3DA6A457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198129"/>
            <a:ext cx="11729884" cy="1139057"/>
          </a:xfrm>
        </p:spPr>
        <p:txBody>
          <a:bodyPr>
            <a:noAutofit/>
          </a:bodyPr>
          <a:lstStyle/>
          <a:p>
            <a:pPr algn="l"/>
            <a:r>
              <a:rPr lang="de-CH" sz="3200" b="1" dirty="0"/>
              <a:t>Bestuhlungsplan Mühlerama Seon </a:t>
            </a:r>
            <a:r>
              <a:rPr lang="de-CH" sz="1400" b="1" dirty="0">
                <a:solidFill>
                  <a:srgbClr val="FF0000"/>
                </a:solidFill>
              </a:rPr>
              <a:t>(plan nicht Proportionsgetreu)</a:t>
            </a:r>
            <a:br>
              <a:rPr lang="de-CH" sz="3200" b="1" dirty="0"/>
            </a:br>
            <a:r>
              <a:rPr lang="de-CH" sz="3200" dirty="0"/>
              <a:t>Variante – </a:t>
            </a:r>
            <a:r>
              <a:rPr lang="de-CH" sz="3200" b="1" dirty="0"/>
              <a:t>Seminar</a:t>
            </a:r>
            <a:r>
              <a:rPr lang="de-CH" sz="3200" dirty="0"/>
              <a:t> 	Personenzahl: 60 Personen</a:t>
            </a:r>
          </a:p>
        </p:txBody>
      </p:sp>
      <p:pic>
        <p:nvPicPr>
          <p:cNvPr id="7" name="Grafik 6" descr="Ein Bild, das Text, Kreis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EC43156C-06E9-6C4D-2D68-2D67DA8735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98" y="198129"/>
            <a:ext cx="1351380" cy="1351380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6A68D4D2-D8D4-12F5-8B51-302E4C5C2732}"/>
              </a:ext>
            </a:extLst>
          </p:cNvPr>
          <p:cNvSpPr/>
          <p:nvPr/>
        </p:nvSpPr>
        <p:spPr>
          <a:xfrm>
            <a:off x="10067925" y="4300538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74229270-3BDB-DA2E-B9D3-9A7448E3D5CE}"/>
              </a:ext>
            </a:extLst>
          </p:cNvPr>
          <p:cNvSpPr/>
          <p:nvPr/>
        </p:nvSpPr>
        <p:spPr>
          <a:xfrm>
            <a:off x="9134475" y="3705226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B0E3E91-4F59-9A95-D1C8-A57E9B49B2A0}"/>
              </a:ext>
            </a:extLst>
          </p:cNvPr>
          <p:cNvSpPr/>
          <p:nvPr/>
        </p:nvSpPr>
        <p:spPr>
          <a:xfrm>
            <a:off x="8315325" y="3790430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0A8911A-5015-72DE-6623-EB27CDB58309}"/>
              </a:ext>
            </a:extLst>
          </p:cNvPr>
          <p:cNvSpPr/>
          <p:nvPr/>
        </p:nvSpPr>
        <p:spPr>
          <a:xfrm>
            <a:off x="7391024" y="381476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79F0DBE-3F1F-FEB1-8C65-A1D6040842B7}"/>
              </a:ext>
            </a:extLst>
          </p:cNvPr>
          <p:cNvSpPr/>
          <p:nvPr/>
        </p:nvSpPr>
        <p:spPr>
          <a:xfrm>
            <a:off x="9232110" y="2596494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99389BFA-1141-8E54-4338-8C613C99C35F}"/>
              </a:ext>
            </a:extLst>
          </p:cNvPr>
          <p:cNvSpPr/>
          <p:nvPr/>
        </p:nvSpPr>
        <p:spPr>
          <a:xfrm>
            <a:off x="8193773" y="2700613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18A62F93-B804-DAA0-422C-0CC66B442D40}"/>
              </a:ext>
            </a:extLst>
          </p:cNvPr>
          <p:cNvSpPr/>
          <p:nvPr/>
        </p:nvSpPr>
        <p:spPr>
          <a:xfrm>
            <a:off x="7355308" y="2780921"/>
            <a:ext cx="128588" cy="109537"/>
          </a:xfrm>
          <a:prstGeom prst="ellipse">
            <a:avLst/>
          </a:prstGeom>
          <a:solidFill>
            <a:srgbClr val="82561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4D2724CD-A2EB-DCD4-BA8B-D61BE34CCB3F}"/>
              </a:ext>
            </a:extLst>
          </p:cNvPr>
          <p:cNvSpPr/>
          <p:nvPr/>
        </p:nvSpPr>
        <p:spPr>
          <a:xfrm rot="21264220">
            <a:off x="7132469" y="42588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352A2EEF-9CA1-6BA6-5CE6-40693033AD25}"/>
              </a:ext>
            </a:extLst>
          </p:cNvPr>
          <p:cNvSpPr/>
          <p:nvPr/>
        </p:nvSpPr>
        <p:spPr>
          <a:xfrm rot="21264220">
            <a:off x="8116041" y="414809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63171848-0675-53FD-327A-6D5B925A53AF}"/>
              </a:ext>
            </a:extLst>
          </p:cNvPr>
          <p:cNvSpPr/>
          <p:nvPr/>
        </p:nvSpPr>
        <p:spPr>
          <a:xfrm rot="21264220">
            <a:off x="9121080" y="4050933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97C1C02D-C6F0-479B-3BB5-C068BCBB29D5}"/>
              </a:ext>
            </a:extLst>
          </p:cNvPr>
          <p:cNvSpPr/>
          <p:nvPr/>
        </p:nvSpPr>
        <p:spPr>
          <a:xfrm rot="21264220">
            <a:off x="9401879" y="4807341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CB68F8A3-3077-BACA-EDDF-DE3B70C4B4A3}"/>
              </a:ext>
            </a:extLst>
          </p:cNvPr>
          <p:cNvSpPr/>
          <p:nvPr/>
        </p:nvSpPr>
        <p:spPr>
          <a:xfrm rot="21264220">
            <a:off x="8321092" y="4880825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F0FE4E1E-4AC8-0EC5-129F-5083B954A1F4}"/>
              </a:ext>
            </a:extLst>
          </p:cNvPr>
          <p:cNvSpPr/>
          <p:nvPr/>
        </p:nvSpPr>
        <p:spPr>
          <a:xfrm rot="21264220">
            <a:off x="7369571" y="4992647"/>
            <a:ext cx="746186" cy="48103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>
                <a:solidFill>
                  <a:schemeClr val="tx1"/>
                </a:solidFill>
              </a:rPr>
              <a:t>8-10</a:t>
            </a:r>
          </a:p>
        </p:txBody>
      </p:sp>
      <p:sp>
        <p:nvSpPr>
          <p:cNvPr id="26" name="Kreis: nicht ausgefüllt 25">
            <a:extLst>
              <a:ext uri="{FF2B5EF4-FFF2-40B4-BE49-F238E27FC236}">
                <a16:creationId xmlns:a16="http://schemas.microsoft.com/office/drawing/2014/main" id="{AFF26915-5E31-6F03-CA6B-94E38E4E1EBD}"/>
              </a:ext>
            </a:extLst>
          </p:cNvPr>
          <p:cNvSpPr/>
          <p:nvPr/>
        </p:nvSpPr>
        <p:spPr>
          <a:xfrm>
            <a:off x="6426717" y="1733573"/>
            <a:ext cx="638817" cy="632524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9" name="Kreis: nicht ausgefüllt 28">
            <a:extLst>
              <a:ext uri="{FF2B5EF4-FFF2-40B4-BE49-F238E27FC236}">
                <a16:creationId xmlns:a16="http://schemas.microsoft.com/office/drawing/2014/main" id="{B315928B-06F3-E6EF-CDA2-1F730D31132B}"/>
              </a:ext>
            </a:extLst>
          </p:cNvPr>
          <p:cNvSpPr/>
          <p:nvPr/>
        </p:nvSpPr>
        <p:spPr>
          <a:xfrm>
            <a:off x="10068710" y="2999872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2" name="Kreis: nicht ausgefüllt 26">
            <a:extLst>
              <a:ext uri="{FF2B5EF4-FFF2-40B4-BE49-F238E27FC236}">
                <a16:creationId xmlns:a16="http://schemas.microsoft.com/office/drawing/2014/main" id="{73ABCB85-2D2E-52CF-2BA4-DA38C956A641}"/>
              </a:ext>
            </a:extLst>
          </p:cNvPr>
          <p:cNvSpPr/>
          <p:nvPr/>
        </p:nvSpPr>
        <p:spPr>
          <a:xfrm>
            <a:off x="6704728" y="5278004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" name="Kreis: nicht ausgefüllt 26">
            <a:extLst>
              <a:ext uri="{FF2B5EF4-FFF2-40B4-BE49-F238E27FC236}">
                <a16:creationId xmlns:a16="http://schemas.microsoft.com/office/drawing/2014/main" id="{1E623C27-15B7-C433-F7E5-AA3036214D2B}"/>
              </a:ext>
            </a:extLst>
          </p:cNvPr>
          <p:cNvSpPr/>
          <p:nvPr/>
        </p:nvSpPr>
        <p:spPr>
          <a:xfrm>
            <a:off x="10063967" y="3807665"/>
            <a:ext cx="517265" cy="473639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6" name="Kreis: nicht ausgefüllt 26">
            <a:extLst>
              <a:ext uri="{FF2B5EF4-FFF2-40B4-BE49-F238E27FC236}">
                <a16:creationId xmlns:a16="http://schemas.microsoft.com/office/drawing/2014/main" id="{C78209CF-015B-4C75-A0E1-4B8B453EDA20}"/>
              </a:ext>
            </a:extLst>
          </p:cNvPr>
          <p:cNvSpPr/>
          <p:nvPr/>
        </p:nvSpPr>
        <p:spPr>
          <a:xfrm>
            <a:off x="9316979" y="1787769"/>
            <a:ext cx="433471" cy="405128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9" name="Kreis: nicht ausgefüllt 26">
            <a:extLst>
              <a:ext uri="{FF2B5EF4-FFF2-40B4-BE49-F238E27FC236}">
                <a16:creationId xmlns:a16="http://schemas.microsoft.com/office/drawing/2014/main" id="{1D5E8837-A929-A5F1-6BCC-F3655E65DA35}"/>
              </a:ext>
            </a:extLst>
          </p:cNvPr>
          <p:cNvSpPr/>
          <p:nvPr/>
        </p:nvSpPr>
        <p:spPr>
          <a:xfrm>
            <a:off x="6597886" y="3231290"/>
            <a:ext cx="458333" cy="404650"/>
          </a:xfrm>
          <a:prstGeom prst="donut">
            <a:avLst>
              <a:gd name="adj" fmla="val 4832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667F4B4-2418-B021-C640-DFF2AE4FCB53}"/>
              </a:ext>
            </a:extLst>
          </p:cNvPr>
          <p:cNvSpPr txBox="1"/>
          <p:nvPr/>
        </p:nvSpPr>
        <p:spPr>
          <a:xfrm>
            <a:off x="363797" y="1539677"/>
            <a:ext cx="33735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/>
              <a:t>Bemerkung:</a:t>
            </a:r>
          </a:p>
          <a:p>
            <a:r>
              <a:rPr lang="de-CH" dirty="0"/>
              <a:t>+ 2-4 </a:t>
            </a:r>
            <a:r>
              <a:rPr lang="de-CH" dirty="0" err="1"/>
              <a:t>Breakout</a:t>
            </a:r>
            <a:r>
              <a:rPr lang="de-CH" dirty="0"/>
              <a:t> Plätze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b="1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7F4F884F-C927-5B89-63BA-DF186377A828}"/>
              </a:ext>
            </a:extLst>
          </p:cNvPr>
          <p:cNvSpPr/>
          <p:nvPr/>
        </p:nvSpPr>
        <p:spPr>
          <a:xfrm rot="21345768">
            <a:off x="7458313" y="2852621"/>
            <a:ext cx="2256304" cy="1645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dirty="0"/>
              <a:t>Konferenzbestuhlung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AB884EAB-C622-5F61-49DB-E7CEDECE8757}"/>
              </a:ext>
            </a:extLst>
          </p:cNvPr>
          <p:cNvSpPr/>
          <p:nvPr/>
        </p:nvSpPr>
        <p:spPr>
          <a:xfrm rot="21345768">
            <a:off x="7482343" y="3063333"/>
            <a:ext cx="2256304" cy="1645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dirty="0"/>
              <a:t>Konferenzbestuhlung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F68D3C7-5ED2-DA52-9801-412C4A513096}"/>
              </a:ext>
            </a:extLst>
          </p:cNvPr>
          <p:cNvSpPr/>
          <p:nvPr/>
        </p:nvSpPr>
        <p:spPr>
          <a:xfrm rot="21345768">
            <a:off x="7502943" y="3290889"/>
            <a:ext cx="2256304" cy="1645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dirty="0"/>
              <a:t>Konferenzbestuhlung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1F66941-5A16-524A-6AF6-0ECFBB7EADD3}"/>
              </a:ext>
            </a:extLst>
          </p:cNvPr>
          <p:cNvSpPr/>
          <p:nvPr/>
        </p:nvSpPr>
        <p:spPr>
          <a:xfrm rot="21345768">
            <a:off x="7531893" y="3517323"/>
            <a:ext cx="2256304" cy="1645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dirty="0"/>
              <a:t>Konferenzbestuhlung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989B888D-81A7-BBA9-CE55-B3FD7ACC41A0}"/>
              </a:ext>
            </a:extLst>
          </p:cNvPr>
          <p:cNvSpPr/>
          <p:nvPr/>
        </p:nvSpPr>
        <p:spPr>
          <a:xfrm rot="21420965">
            <a:off x="7744210" y="1640178"/>
            <a:ext cx="1136489" cy="1527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100" dirty="0">
                <a:solidFill>
                  <a:schemeClr val="tx1"/>
                </a:solidFill>
              </a:rPr>
              <a:t>Leinwand</a:t>
            </a:r>
            <a:endParaRPr lang="de-CH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60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295AA03FFC1A49BF5D72919984E601" ma:contentTypeVersion="13" ma:contentTypeDescription="Ein neues Dokument erstellen." ma:contentTypeScope="" ma:versionID="ec8c210533c7aa2e72f7cfd4cd941c7d">
  <xsd:schema xmlns:xsd="http://www.w3.org/2001/XMLSchema" xmlns:xs="http://www.w3.org/2001/XMLSchema" xmlns:p="http://schemas.microsoft.com/office/2006/metadata/properties" xmlns:ns2="f9c0bb9c-6776-4f75-b1c2-d4044bb2c553" xmlns:ns3="0a09ec62-919e-46f5-b97c-3e8af40c55ef" targetNamespace="http://schemas.microsoft.com/office/2006/metadata/properties" ma:root="true" ma:fieldsID="594913b7c37b219d696090f0ad0299a4" ns2:_="" ns3:_="">
    <xsd:import namespace="f9c0bb9c-6776-4f75-b1c2-d4044bb2c553"/>
    <xsd:import namespace="0a09ec62-919e-46f5-b97c-3e8af40c55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0bb9c-6776-4f75-b1c2-d4044bb2c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c71a507-2b82-4713-a582-feb459dbbc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09ec62-919e-46f5-b97c-3e8af40c55e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87cc030-0fd0-4f24-86ff-d4a7626e6de0}" ma:internalName="TaxCatchAll" ma:showField="CatchAllData" ma:web="0a09ec62-919e-46f5-b97c-3e8af40c55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0bb9c-6776-4f75-b1c2-d4044bb2c553">
      <Terms xmlns="http://schemas.microsoft.com/office/infopath/2007/PartnerControls"/>
    </lcf76f155ced4ddcb4097134ff3c332f>
    <TaxCatchAll xmlns="0a09ec62-919e-46f5-b97c-3e8af40c55ef" xsi:nil="true"/>
  </documentManagement>
</p:properties>
</file>

<file path=customXml/itemProps1.xml><?xml version="1.0" encoding="utf-8"?>
<ds:datastoreItem xmlns:ds="http://schemas.openxmlformats.org/officeDocument/2006/customXml" ds:itemID="{E05449A8-ECBD-4064-A853-7E706AC839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c0bb9c-6776-4f75-b1c2-d4044bb2c553"/>
    <ds:schemaRef ds:uri="0a09ec62-919e-46f5-b97c-3e8af40c55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3B150B-8EC7-40D8-85AC-DAC881531A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01F81D-38FA-42E5-A0DA-1929B72E656C}">
  <ds:schemaRefs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f9c0bb9c-6776-4f75-b1c2-d4044bb2c553"/>
    <ds:schemaRef ds:uri="http://schemas.openxmlformats.org/package/2006/metadata/core-properties"/>
    <ds:schemaRef ds:uri="0a09ec62-919e-46f5-b97c-3e8af40c55e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Breitbild</PresentationFormat>
  <Paragraphs>131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Bestuhlungsplan Mühlerama Seon (plan nicht Proportionsgetreu) Variante – A Personenzahl: 100 Personen</vt:lpstr>
      <vt:lpstr>Bestuhlungsplan Mühlerama Seon (plan nicht Proportionsgetreu) Variante – B  Personenzahl: 64 Personen</vt:lpstr>
      <vt:lpstr>Bestuhlungsplan Mühlerama Seon (plan nicht Proportionsgetreu) Variante – C  Personenzahl: 48 Personen</vt:lpstr>
      <vt:lpstr>Bestuhlungsplan Mühlerama Seon (plan nicht Proportionsgetreu) Variante – D   Personenzahl: 64 Personen</vt:lpstr>
      <vt:lpstr>Bestuhlungsplan Mühlerama Seon (plan nicht Proportionsgetreu) Variante – Seminar  Personenzahl: 60 Personen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Wyler</dc:creator>
  <cp:lastModifiedBy>Christian Wyler</cp:lastModifiedBy>
  <cp:revision>99</cp:revision>
  <dcterms:created xsi:type="dcterms:W3CDTF">2026-01-15T16:56:16Z</dcterms:created>
  <dcterms:modified xsi:type="dcterms:W3CDTF">2026-04-06T06:22:26Z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0x010100C7295AA03FFC1A49BF5D72919984E601</vt:lpwstr>
  </property>
  <property fmtid="{D5CDD505-2E9C-101B-9397-08002B2CF9AE}" pid="3" name="MediaServiceImageTags">
    <vt:lpwstr/>
  </property>
</Properties>
</file>